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2041" y="2063438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新潟県建設技術センターによる地域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604912"/>
            <a:ext cx="1656184" cy="1529166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（一般財団法人新潟県建設技術センター）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3536" y="1704004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道路維持部会等の場を活用して、意見交換会や研修を実施。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lvl="0"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</a:t>
            </a:r>
            <a:r>
              <a:rPr lang="ja-JP" altLang="en-US" sz="1050" dirty="0">
                <a:latin typeface="ＭＳ Ｐゴシック"/>
                <a:ea typeface="ＭＳ Ｐゴシック"/>
              </a:rPr>
              <a:t>市町村、事業者、技術センターの三者で点検結果を確認する。</a:t>
            </a:r>
            <a:endParaRPr lang="en-US" altLang="ja-JP" sz="1050" dirty="0">
              <a:latin typeface="ＭＳ Ｐゴシック"/>
              <a:ea typeface="ＭＳ Ｐゴシック"/>
            </a:endParaRPr>
          </a:p>
          <a:p>
            <a:pPr lvl="0" algn="just"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橋梁の台帳情報や点検結果、補修履歴などのデータを記録・保存する「橋梁データベースシステム（市町村版）」を技術センターが運営・管理し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これらを活用して市町村は修繕計画の立案等を行うことが可能。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「技術職員や財源、知識・技術力の不足等の課題に対し、地域一括発注によりコスト縮減を図りつつ、技術的な知見の補完や管理業務の効率化を実施」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727986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3049577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6774668" y="3152733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9639" y="2945339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一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財）新潟県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建設技術センター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37616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5194062" y="2630004"/>
            <a:ext cx="16561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700" b="1" dirty="0">
                <a:solidFill>
                  <a:srgbClr val="92D050"/>
                </a:solidFill>
                <a:latin typeface="ＭＳ Ｐゴシック"/>
                <a:ea typeface="ＭＳ Ｐゴシック"/>
              </a:rPr>
              <a:t>新潟県公共事業執行円滑化協議会</a:t>
            </a:r>
            <a:endParaRPr lang="en-US" altLang="ja-JP" sz="700" b="1" dirty="0">
              <a:solidFill>
                <a:srgbClr val="92D050"/>
              </a:solidFill>
              <a:latin typeface="ＭＳ Ｐゴシック"/>
              <a:ea typeface="ＭＳ Ｐゴシック"/>
            </a:endParaRPr>
          </a:p>
          <a:p>
            <a:pPr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700" b="1" dirty="0">
                <a:solidFill>
                  <a:srgbClr val="92D050"/>
                </a:solidFill>
                <a:latin typeface="ＭＳ Ｐゴシック"/>
                <a:ea typeface="ＭＳ Ｐゴシック"/>
              </a:rPr>
              <a:t>道路維持部会</a:t>
            </a:r>
            <a:r>
              <a:rPr lang="en-US" altLang="ja-JP" sz="700" b="1" dirty="0">
                <a:solidFill>
                  <a:srgbClr val="92D050"/>
                </a:solidFill>
                <a:latin typeface="ＭＳ Ｐゴシック"/>
                <a:ea typeface="ＭＳ Ｐゴシック"/>
              </a:rPr>
              <a:t>※</a:t>
            </a:r>
            <a:endParaRPr lang="ja-JP" altLang="en-US" sz="700" b="1" dirty="0">
              <a:solidFill>
                <a:srgbClr val="92D05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174332"/>
            <a:ext cx="4176000" cy="456006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R8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年度に試行的に１市の橋梁補修設計業務を道路施設点検一括発注に取り込む。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※2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技術センターによる発注者支援業務（設計積算・現場管理業務）を実施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221382" y="3381706"/>
            <a:ext cx="604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86975" y="3381706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年度協定</a:t>
            </a:r>
            <a:endParaRPr lang="en-US" altLang="ja-JP" sz="800" dirty="0"/>
          </a:p>
          <a:p>
            <a:r>
              <a:rPr lang="ja-JP" altLang="en-US" sz="800" dirty="0">
                <a:latin typeface="ＭＳ Ｐゴシック"/>
                <a:ea typeface="ＭＳ Ｐゴシック"/>
              </a:rPr>
              <a:t>もしくは契約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55570" y="2963788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931630" y="3539272"/>
            <a:ext cx="1872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①技術センターと市町村が実施年度毎に協定もしくは契約を締結。</a:t>
            </a:r>
            <a:endParaRPr lang="en-US" altLang="ja-JP" sz="700" dirty="0"/>
          </a:p>
          <a:p>
            <a:r>
              <a:rPr lang="ja-JP" altLang="en-US" sz="700" dirty="0"/>
              <a:t>②市町村は技術センターへ事務費を負担。</a:t>
            </a:r>
            <a:endParaRPr lang="en-US" altLang="ja-JP" sz="700" dirty="0"/>
          </a:p>
          <a:p>
            <a:r>
              <a:rPr lang="ja-JP" altLang="en-US" sz="700" dirty="0"/>
              <a:t>③技術センターが市町村の業務を一括発注。</a:t>
            </a: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34847"/>
              </p:ext>
            </p:extLst>
          </p:nvPr>
        </p:nvGraphicFramePr>
        <p:xfrm>
          <a:off x="251520" y="2060848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※2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  <a:r>
                        <a:rPr kumimoji="1" lang="en-US" altLang="ja-JP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※2</a:t>
                      </a:r>
                      <a:endParaRPr kumimoji="1" lang="ja-JP" alt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94049D-E51B-7246-1101-CC28E06074CC}"/>
              </a:ext>
            </a:extLst>
          </p:cNvPr>
          <p:cNvSpPr/>
          <p:nvPr/>
        </p:nvSpPr>
        <p:spPr>
          <a:xfrm>
            <a:off x="3271942" y="2685496"/>
            <a:ext cx="575414" cy="185962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469371" y="3910759"/>
            <a:ext cx="13498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</a:t>
            </a:r>
            <a:r>
              <a:rPr lang="en-US" altLang="ja-JP" sz="800" dirty="0"/>
              <a:t>21</a:t>
            </a:r>
            <a:r>
              <a:rPr lang="ja-JP" altLang="en-US" sz="800" dirty="0"/>
              <a:t>市町村が利用）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7086036" y="2591353"/>
            <a:ext cx="187204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700" dirty="0"/>
              <a:t>※</a:t>
            </a:r>
            <a:r>
              <a:rPr lang="ja-JP" altLang="en-US" sz="700" dirty="0"/>
              <a:t>　事務局：新潟県、技術センター</a:t>
            </a:r>
            <a:endParaRPr lang="en-US" altLang="ja-JP" sz="700" dirty="0"/>
          </a:p>
          <a:p>
            <a:r>
              <a:rPr lang="ja-JP" altLang="en-US" sz="700" dirty="0"/>
              <a:t>　　 構成員：県内</a:t>
            </a:r>
            <a:r>
              <a:rPr lang="en-US" altLang="ja-JP" sz="700" dirty="0"/>
              <a:t>30</a:t>
            </a:r>
            <a:r>
              <a:rPr lang="ja-JP" altLang="en-US" sz="700" dirty="0"/>
              <a:t>市町村</a:t>
            </a:r>
            <a:endParaRPr lang="en-US" altLang="ja-JP" sz="700" dirty="0"/>
          </a:p>
          <a:p>
            <a:r>
              <a:rPr lang="ja-JP" altLang="en-US" sz="700" dirty="0"/>
              <a:t>      設置：</a:t>
            </a:r>
            <a:r>
              <a:rPr lang="en-US" altLang="ja-JP" sz="700" dirty="0"/>
              <a:t>H26.5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11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27</a:t>
            </a:r>
            <a:r>
              <a:rPr lang="ja-JP" altLang="en-US" sz="700" dirty="0"/>
              <a:t>年度から実施</a:t>
            </a:r>
          </a:p>
          <a:p>
            <a:r>
              <a:rPr lang="ja-JP" altLang="en-US" sz="700" dirty="0"/>
              <a:t>・対象施設：橋梁・トンネル・カルバート、シェッド、横断歩道橋</a:t>
            </a:r>
            <a:endParaRPr lang="en-US" altLang="ja-JP" sz="7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084168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13008</TotalTime>
  <Words>606</Words>
  <Application>Microsoft Office PowerPoint</Application>
  <PresentationFormat>画面に合わせる (4:3)</PresentationFormat>
  <Paragraphs>127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399</cp:revision>
  <cp:lastPrinted>2026-03-05T04:22:40Z</cp:lastPrinted>
  <dcterms:created xsi:type="dcterms:W3CDTF">2007-11-06T12:19:33Z</dcterms:created>
  <dcterms:modified xsi:type="dcterms:W3CDTF">2026-03-26T02:25:04Z</dcterms:modified>
</cp:coreProperties>
</file>