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17" r:id="rId4"/>
    <p:sldMasterId id="2147483730" r:id="rId5"/>
  </p:sldMasterIdLst>
  <p:notesMasterIdLst>
    <p:notesMasterId r:id="rId7"/>
  </p:notesMasterIdLst>
  <p:sldIdLst>
    <p:sldId id="3168" r:id="rId6"/>
  </p:sldIdLst>
  <p:sldSz cx="9144000" cy="6858000" type="screen4x3"/>
  <p:notesSz cx="6735763" cy="98663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331561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663123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994684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326246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1657807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1989369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2320930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2652492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5968"/>
    <a:srgbClr val="CB4C4F"/>
    <a:srgbClr val="FFFFD5"/>
    <a:srgbClr val="404040"/>
    <a:srgbClr val="ECF5FD"/>
    <a:srgbClr val="EAF2FD"/>
    <a:srgbClr val="FFF7DE"/>
    <a:srgbClr val="F7E751"/>
    <a:srgbClr val="9BBB59"/>
    <a:srgbClr val="F2E5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淡色スタイル 2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80" y="132"/>
      </p:cViewPr>
      <p:guideLst>
        <p:guide pos="288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19386" cy="493862"/>
          </a:xfrm>
          <a:prstGeom prst="rect">
            <a:avLst/>
          </a:prstGeom>
        </p:spPr>
        <p:txBody>
          <a:bodyPr vert="horz" lIns="69279" tIns="34639" rIns="69279" bIns="34639" rtlCol="0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15189" y="2"/>
            <a:ext cx="2919386" cy="493862"/>
          </a:xfrm>
          <a:prstGeom prst="rect">
            <a:avLst/>
          </a:prstGeom>
        </p:spPr>
        <p:txBody>
          <a:bodyPr vert="horz" lIns="69279" tIns="34639" rIns="69279" bIns="34639" rtlCol="0"/>
          <a:lstStyle>
            <a:lvl1pPr algn="r">
              <a:defRPr sz="900"/>
            </a:lvl1pPr>
          </a:lstStyle>
          <a:p>
            <a:fld id="{345E4279-E8E1-42AB-A518-AC3621A1DE36}" type="datetimeFigureOut">
              <a:rPr kumimoji="1" lang="ja-JP" altLang="en-US" smtClean="0"/>
              <a:pPr/>
              <a:t>2026/3/26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41363"/>
            <a:ext cx="4929187" cy="36972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9279" tIns="34639" rIns="69279" bIns="34639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3344" y="4686230"/>
            <a:ext cx="5389086" cy="4439900"/>
          </a:xfrm>
          <a:prstGeom prst="rect">
            <a:avLst/>
          </a:prstGeom>
        </p:spPr>
        <p:txBody>
          <a:bodyPr vert="horz" lIns="69279" tIns="34639" rIns="69279" bIns="34639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2" y="9371239"/>
            <a:ext cx="2919386" cy="493862"/>
          </a:xfrm>
          <a:prstGeom prst="rect">
            <a:avLst/>
          </a:prstGeom>
        </p:spPr>
        <p:txBody>
          <a:bodyPr vert="horz" lIns="69279" tIns="34639" rIns="69279" bIns="34639" rtlCol="0" anchor="b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15189" y="9371239"/>
            <a:ext cx="2919386" cy="493862"/>
          </a:xfrm>
          <a:prstGeom prst="rect">
            <a:avLst/>
          </a:prstGeom>
        </p:spPr>
        <p:txBody>
          <a:bodyPr vert="horz" lIns="69279" tIns="34639" rIns="69279" bIns="34639" rtlCol="0" anchor="b"/>
          <a:lstStyle>
            <a:lvl1pPr algn="r">
              <a:defRPr sz="900"/>
            </a:lvl1pPr>
          </a:lstStyle>
          <a:p>
            <a:fld id="{973C9013-F0BD-44EE-96AF-C387C2CE37E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69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1pPr>
    <a:lvl2pPr marL="331561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2pPr>
    <a:lvl3pPr marL="663123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3pPr>
    <a:lvl4pPr marL="994684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4pPr>
    <a:lvl5pPr marL="1326246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5pPr>
    <a:lvl6pPr marL="1657807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6pPr>
    <a:lvl7pPr marL="1989369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7pPr>
    <a:lvl8pPr marL="2320930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8pPr>
    <a:lvl9pPr marL="2652492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7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7" y="3284540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051552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1" y="6524626"/>
            <a:ext cx="48083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600" i="1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1" y="2133603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5334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6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84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161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1" y="2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" y="2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49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4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147701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7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7" y="3284540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051552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1" y="6524627"/>
            <a:ext cx="9058249" cy="56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3081" i="1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1" y="2133603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10272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6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440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398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10272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136"/>
            </a:lvl1pPr>
            <a:lvl2pPr marL="1174023" indent="0">
              <a:buNone/>
              <a:defRPr sz="4622"/>
            </a:lvl2pPr>
            <a:lvl3pPr marL="2348043" indent="0">
              <a:buNone/>
              <a:defRPr sz="4109"/>
            </a:lvl3pPr>
            <a:lvl4pPr marL="3522066" indent="0">
              <a:buNone/>
              <a:defRPr sz="3595"/>
            </a:lvl4pPr>
            <a:lvl5pPr marL="4696088" indent="0">
              <a:buNone/>
              <a:defRPr sz="3595"/>
            </a:lvl5pPr>
            <a:lvl6pPr marL="5870108" indent="0">
              <a:buNone/>
              <a:defRPr sz="3595"/>
            </a:lvl6pPr>
            <a:lvl7pPr marL="7044131" indent="0">
              <a:buNone/>
              <a:defRPr sz="3595"/>
            </a:lvl7pPr>
            <a:lvl8pPr marL="8218153" indent="0">
              <a:buNone/>
              <a:defRPr sz="3595"/>
            </a:lvl8pPr>
            <a:lvl9pPr marL="9392174" indent="0">
              <a:buNone/>
              <a:defRPr sz="359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2477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7189"/>
            </a:lvl1pPr>
            <a:lvl2pPr>
              <a:defRPr sz="6164"/>
            </a:lvl2pPr>
            <a:lvl3pPr>
              <a:defRPr sz="5136"/>
            </a:lvl3pPr>
            <a:lvl4pPr>
              <a:defRPr sz="4622"/>
            </a:lvl4pPr>
            <a:lvl5pPr>
              <a:defRPr sz="4622"/>
            </a:lvl5pPr>
            <a:lvl6pPr>
              <a:defRPr sz="4622"/>
            </a:lvl6pPr>
            <a:lvl7pPr>
              <a:defRPr sz="4622"/>
            </a:lvl7pPr>
            <a:lvl8pPr>
              <a:defRPr sz="4622"/>
            </a:lvl8pPr>
            <a:lvl9pPr>
              <a:defRPr sz="4622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1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7189"/>
            </a:lvl1pPr>
            <a:lvl2pPr>
              <a:defRPr sz="6164"/>
            </a:lvl2pPr>
            <a:lvl3pPr>
              <a:defRPr sz="5136"/>
            </a:lvl3pPr>
            <a:lvl4pPr>
              <a:defRPr sz="4622"/>
            </a:lvl4pPr>
            <a:lvl5pPr>
              <a:defRPr sz="4622"/>
            </a:lvl5pPr>
            <a:lvl6pPr>
              <a:defRPr sz="4622"/>
            </a:lvl6pPr>
            <a:lvl7pPr>
              <a:defRPr sz="4622"/>
            </a:lvl7pPr>
            <a:lvl8pPr>
              <a:defRPr sz="4622"/>
            </a:lvl8pPr>
            <a:lvl9pPr>
              <a:defRPr sz="4622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5201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6164" b="1"/>
            </a:lvl1pPr>
            <a:lvl2pPr marL="1174023" indent="0">
              <a:buNone/>
              <a:defRPr sz="5136" b="1"/>
            </a:lvl2pPr>
            <a:lvl3pPr marL="2348043" indent="0">
              <a:buNone/>
              <a:defRPr sz="4622" b="1"/>
            </a:lvl3pPr>
            <a:lvl4pPr marL="3522066" indent="0">
              <a:buNone/>
              <a:defRPr sz="4109" b="1"/>
            </a:lvl4pPr>
            <a:lvl5pPr marL="4696088" indent="0">
              <a:buNone/>
              <a:defRPr sz="4109" b="1"/>
            </a:lvl5pPr>
            <a:lvl6pPr marL="5870108" indent="0">
              <a:buNone/>
              <a:defRPr sz="4109" b="1"/>
            </a:lvl6pPr>
            <a:lvl7pPr marL="7044131" indent="0">
              <a:buNone/>
              <a:defRPr sz="4109" b="1"/>
            </a:lvl7pPr>
            <a:lvl8pPr marL="8218153" indent="0">
              <a:buNone/>
              <a:defRPr sz="4109" b="1"/>
            </a:lvl8pPr>
            <a:lvl9pPr marL="9392174" indent="0">
              <a:buNone/>
              <a:defRPr sz="410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6164"/>
            </a:lvl1pPr>
            <a:lvl2pPr>
              <a:defRPr sz="5136"/>
            </a:lvl2pPr>
            <a:lvl3pPr>
              <a:defRPr sz="4622"/>
            </a:lvl3pPr>
            <a:lvl4pPr>
              <a:defRPr sz="4109"/>
            </a:lvl4pPr>
            <a:lvl5pPr>
              <a:defRPr sz="4109"/>
            </a:lvl5pPr>
            <a:lvl6pPr>
              <a:defRPr sz="4109"/>
            </a:lvl6pPr>
            <a:lvl7pPr>
              <a:defRPr sz="4109"/>
            </a:lvl7pPr>
            <a:lvl8pPr>
              <a:defRPr sz="4109"/>
            </a:lvl8pPr>
            <a:lvl9pPr>
              <a:defRPr sz="4109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6164" b="1"/>
            </a:lvl1pPr>
            <a:lvl2pPr marL="1174023" indent="0">
              <a:buNone/>
              <a:defRPr sz="5136" b="1"/>
            </a:lvl2pPr>
            <a:lvl3pPr marL="2348043" indent="0">
              <a:buNone/>
              <a:defRPr sz="4622" b="1"/>
            </a:lvl3pPr>
            <a:lvl4pPr marL="3522066" indent="0">
              <a:buNone/>
              <a:defRPr sz="4109" b="1"/>
            </a:lvl4pPr>
            <a:lvl5pPr marL="4696088" indent="0">
              <a:buNone/>
              <a:defRPr sz="4109" b="1"/>
            </a:lvl5pPr>
            <a:lvl6pPr marL="5870108" indent="0">
              <a:buNone/>
              <a:defRPr sz="4109" b="1"/>
            </a:lvl6pPr>
            <a:lvl7pPr marL="7044131" indent="0">
              <a:buNone/>
              <a:defRPr sz="4109" b="1"/>
            </a:lvl7pPr>
            <a:lvl8pPr marL="8218153" indent="0">
              <a:buNone/>
              <a:defRPr sz="4109" b="1"/>
            </a:lvl8pPr>
            <a:lvl9pPr marL="9392174" indent="0">
              <a:buNone/>
              <a:defRPr sz="410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4" cy="3951288"/>
          </a:xfrm>
          <a:prstGeom prst="rect">
            <a:avLst/>
          </a:prstGeom>
        </p:spPr>
        <p:txBody>
          <a:bodyPr/>
          <a:lstStyle>
            <a:lvl1pPr>
              <a:defRPr sz="6164"/>
            </a:lvl1pPr>
            <a:lvl2pPr>
              <a:defRPr sz="5136"/>
            </a:lvl2pPr>
            <a:lvl3pPr>
              <a:defRPr sz="4622"/>
            </a:lvl3pPr>
            <a:lvl4pPr>
              <a:defRPr sz="4109"/>
            </a:lvl4pPr>
            <a:lvl5pPr>
              <a:defRPr sz="4109"/>
            </a:lvl5pPr>
            <a:lvl6pPr>
              <a:defRPr sz="4109"/>
            </a:lvl6pPr>
            <a:lvl7pPr>
              <a:defRPr sz="4109"/>
            </a:lvl7pPr>
            <a:lvl8pPr>
              <a:defRPr sz="4109"/>
            </a:lvl8pPr>
            <a:lvl9pPr>
              <a:defRPr sz="4109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0859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643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C2EA1-6911-4BAC-954D-0A2DD024DDCF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358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089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1" y="273051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5136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1" cy="5853113"/>
          </a:xfrm>
          <a:prstGeom prst="rect">
            <a:avLst/>
          </a:prstGeom>
        </p:spPr>
        <p:txBody>
          <a:bodyPr/>
          <a:lstStyle>
            <a:lvl1pPr>
              <a:defRPr sz="8217"/>
            </a:lvl1pPr>
            <a:lvl2pPr>
              <a:defRPr sz="7189"/>
            </a:lvl2pPr>
            <a:lvl3pPr>
              <a:defRPr sz="6164"/>
            </a:lvl3pPr>
            <a:lvl4pPr>
              <a:defRPr sz="5136"/>
            </a:lvl4pPr>
            <a:lvl5pPr>
              <a:defRPr sz="5136"/>
            </a:lvl5pPr>
            <a:lvl6pPr>
              <a:defRPr sz="5136"/>
            </a:lvl6pPr>
            <a:lvl7pPr>
              <a:defRPr sz="5136"/>
            </a:lvl7pPr>
            <a:lvl8pPr>
              <a:defRPr sz="5136"/>
            </a:lvl8pPr>
            <a:lvl9pPr>
              <a:defRPr sz="5136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595"/>
            </a:lvl1pPr>
            <a:lvl2pPr marL="1174023" indent="0">
              <a:buNone/>
              <a:defRPr sz="3081"/>
            </a:lvl2pPr>
            <a:lvl3pPr marL="2348043" indent="0">
              <a:buNone/>
              <a:defRPr sz="2567"/>
            </a:lvl3pPr>
            <a:lvl4pPr marL="3522066" indent="0">
              <a:buNone/>
              <a:defRPr sz="2311"/>
            </a:lvl4pPr>
            <a:lvl5pPr marL="4696088" indent="0">
              <a:buNone/>
              <a:defRPr sz="2311"/>
            </a:lvl5pPr>
            <a:lvl6pPr marL="5870108" indent="0">
              <a:buNone/>
              <a:defRPr sz="2311"/>
            </a:lvl6pPr>
            <a:lvl7pPr marL="7044131" indent="0">
              <a:buNone/>
              <a:defRPr sz="2311"/>
            </a:lvl7pPr>
            <a:lvl8pPr marL="8218153" indent="0">
              <a:buNone/>
              <a:defRPr sz="2311"/>
            </a:lvl8pPr>
            <a:lvl9pPr marL="9392174" indent="0">
              <a:buNone/>
              <a:defRPr sz="231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27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5136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217"/>
            </a:lvl1pPr>
            <a:lvl2pPr marL="1174023" indent="0">
              <a:buNone/>
              <a:defRPr sz="7189"/>
            </a:lvl2pPr>
            <a:lvl3pPr marL="2348043" indent="0">
              <a:buNone/>
              <a:defRPr sz="6164"/>
            </a:lvl3pPr>
            <a:lvl4pPr marL="3522066" indent="0">
              <a:buNone/>
              <a:defRPr sz="5136"/>
            </a:lvl4pPr>
            <a:lvl5pPr marL="4696088" indent="0">
              <a:buNone/>
              <a:defRPr sz="5136"/>
            </a:lvl5pPr>
            <a:lvl6pPr marL="5870108" indent="0">
              <a:buNone/>
              <a:defRPr sz="5136"/>
            </a:lvl6pPr>
            <a:lvl7pPr marL="7044131" indent="0">
              <a:buNone/>
              <a:defRPr sz="5136"/>
            </a:lvl7pPr>
            <a:lvl8pPr marL="8218153" indent="0">
              <a:buNone/>
              <a:defRPr sz="5136"/>
            </a:lvl8pPr>
            <a:lvl9pPr marL="9392174" indent="0">
              <a:buNone/>
              <a:defRPr sz="5136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595"/>
            </a:lvl1pPr>
            <a:lvl2pPr marL="1174023" indent="0">
              <a:buNone/>
              <a:defRPr sz="3081"/>
            </a:lvl2pPr>
            <a:lvl3pPr marL="2348043" indent="0">
              <a:buNone/>
              <a:defRPr sz="2567"/>
            </a:lvl3pPr>
            <a:lvl4pPr marL="3522066" indent="0">
              <a:buNone/>
              <a:defRPr sz="2311"/>
            </a:lvl4pPr>
            <a:lvl5pPr marL="4696088" indent="0">
              <a:buNone/>
              <a:defRPr sz="2311"/>
            </a:lvl5pPr>
            <a:lvl6pPr marL="5870108" indent="0">
              <a:buNone/>
              <a:defRPr sz="2311"/>
            </a:lvl6pPr>
            <a:lvl7pPr marL="7044131" indent="0">
              <a:buNone/>
              <a:defRPr sz="2311"/>
            </a:lvl7pPr>
            <a:lvl8pPr marL="8218153" indent="0">
              <a:buNone/>
              <a:defRPr sz="2311"/>
            </a:lvl8pPr>
            <a:lvl9pPr marL="9392174" indent="0">
              <a:buNone/>
              <a:defRPr sz="231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455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6096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1" y="2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" y="2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6675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4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69506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5334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7"/>
            </a:lvl1pPr>
            <a:lvl2pPr marL="609607" indent="0">
              <a:buNone/>
              <a:defRPr sz="2400"/>
            </a:lvl2pPr>
            <a:lvl3pPr marL="1219214" indent="0">
              <a:buNone/>
              <a:defRPr sz="2133"/>
            </a:lvl3pPr>
            <a:lvl4pPr marL="1828821" indent="0">
              <a:buNone/>
              <a:defRPr sz="1867"/>
            </a:lvl4pPr>
            <a:lvl5pPr marL="2438428" indent="0">
              <a:buNone/>
              <a:defRPr sz="1867"/>
            </a:lvl5pPr>
            <a:lvl6pPr marL="3048036" indent="0">
              <a:buNone/>
              <a:defRPr sz="1867"/>
            </a:lvl6pPr>
            <a:lvl7pPr marL="3657643" indent="0">
              <a:buNone/>
              <a:defRPr sz="1867"/>
            </a:lvl7pPr>
            <a:lvl8pPr marL="4267249" indent="0">
              <a:buNone/>
              <a:defRPr sz="1867"/>
            </a:lvl8pPr>
            <a:lvl9pPr marL="4876856" indent="0">
              <a:buNone/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828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1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138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7" indent="0">
              <a:buNone/>
              <a:defRPr sz="2667" b="1"/>
            </a:lvl2pPr>
            <a:lvl3pPr marL="1219214" indent="0">
              <a:buNone/>
              <a:defRPr sz="2400" b="1"/>
            </a:lvl3pPr>
            <a:lvl4pPr marL="1828821" indent="0">
              <a:buNone/>
              <a:defRPr sz="2133" b="1"/>
            </a:lvl4pPr>
            <a:lvl5pPr marL="2438428" indent="0">
              <a:buNone/>
              <a:defRPr sz="2133" b="1"/>
            </a:lvl5pPr>
            <a:lvl6pPr marL="3048036" indent="0">
              <a:buNone/>
              <a:defRPr sz="2133" b="1"/>
            </a:lvl6pPr>
            <a:lvl7pPr marL="3657643" indent="0">
              <a:buNone/>
              <a:defRPr sz="2133" b="1"/>
            </a:lvl7pPr>
            <a:lvl8pPr marL="4267249" indent="0">
              <a:buNone/>
              <a:defRPr sz="2133" b="1"/>
            </a:lvl8pPr>
            <a:lvl9pPr marL="4876856" indent="0">
              <a:buNone/>
              <a:defRPr sz="213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7" indent="0">
              <a:buNone/>
              <a:defRPr sz="2667" b="1"/>
            </a:lvl2pPr>
            <a:lvl3pPr marL="1219214" indent="0">
              <a:buNone/>
              <a:defRPr sz="2400" b="1"/>
            </a:lvl3pPr>
            <a:lvl4pPr marL="1828821" indent="0">
              <a:buNone/>
              <a:defRPr sz="2133" b="1"/>
            </a:lvl4pPr>
            <a:lvl5pPr marL="2438428" indent="0">
              <a:buNone/>
              <a:defRPr sz="2133" b="1"/>
            </a:lvl5pPr>
            <a:lvl6pPr marL="3048036" indent="0">
              <a:buNone/>
              <a:defRPr sz="2133" b="1"/>
            </a:lvl6pPr>
            <a:lvl7pPr marL="3657643" indent="0">
              <a:buNone/>
              <a:defRPr sz="2133" b="1"/>
            </a:lvl7pPr>
            <a:lvl8pPr marL="4267249" indent="0">
              <a:buNone/>
              <a:defRPr sz="2133" b="1"/>
            </a:lvl8pPr>
            <a:lvl9pPr marL="4876856" indent="0">
              <a:buNone/>
              <a:defRPr sz="213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4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89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68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0" y="6292855"/>
            <a:ext cx="9144000" cy="565146"/>
          </a:xfrm>
          <a:prstGeom prst="rect">
            <a:avLst/>
          </a:prstGeom>
          <a:ln/>
        </p:spPr>
        <p:txBody>
          <a:bodyPr wrap="square" lIns="36000" tIns="36000" rIns="36000" bIns="36000" anchor="b">
            <a:spAutoFit/>
          </a:bodyPr>
          <a:lstStyle>
            <a:lvl1pPr algn="ctr">
              <a:defRPr sz="3200" b="0">
                <a:latin typeface="+mn-lt"/>
                <a:ea typeface="Meiryo UI" panose="020B0604030504040204" pitchFamily="50" charset="-128"/>
              </a:defRPr>
            </a:lvl1pPr>
          </a:lstStyle>
          <a:p>
            <a:pPr>
              <a:defRPr/>
            </a:pPr>
            <a:fld id="{DE9C2EA1-6911-4BAC-954D-0A2DD024DDC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72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1" y="273051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1" cy="5853113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607" indent="0">
              <a:buNone/>
              <a:defRPr sz="1600"/>
            </a:lvl2pPr>
            <a:lvl3pPr marL="1219214" indent="0">
              <a:buNone/>
              <a:defRPr sz="1333"/>
            </a:lvl3pPr>
            <a:lvl4pPr marL="1828821" indent="0">
              <a:buNone/>
              <a:defRPr sz="1200"/>
            </a:lvl4pPr>
            <a:lvl5pPr marL="2438428" indent="0">
              <a:buNone/>
              <a:defRPr sz="1200"/>
            </a:lvl5pPr>
            <a:lvl6pPr marL="3048036" indent="0">
              <a:buNone/>
              <a:defRPr sz="1200"/>
            </a:lvl6pPr>
            <a:lvl7pPr marL="3657643" indent="0">
              <a:buNone/>
              <a:defRPr sz="1200"/>
            </a:lvl7pPr>
            <a:lvl8pPr marL="4267249" indent="0">
              <a:buNone/>
              <a:defRPr sz="1200"/>
            </a:lvl8pPr>
            <a:lvl9pPr marL="4876856" indent="0">
              <a:buNone/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0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/>
            </a:lvl1pPr>
            <a:lvl2pPr marL="609607" indent="0">
              <a:buNone/>
              <a:defRPr sz="3733"/>
            </a:lvl2pPr>
            <a:lvl3pPr marL="1219214" indent="0">
              <a:buNone/>
              <a:defRPr sz="3200"/>
            </a:lvl3pPr>
            <a:lvl4pPr marL="1828821" indent="0">
              <a:buNone/>
              <a:defRPr sz="2667"/>
            </a:lvl4pPr>
            <a:lvl5pPr marL="2438428" indent="0">
              <a:buNone/>
              <a:defRPr sz="2667"/>
            </a:lvl5pPr>
            <a:lvl6pPr marL="3048036" indent="0">
              <a:buNone/>
              <a:defRPr sz="2667"/>
            </a:lvl6pPr>
            <a:lvl7pPr marL="3657643" indent="0">
              <a:buNone/>
              <a:defRPr sz="2667"/>
            </a:lvl7pPr>
            <a:lvl8pPr marL="4267249" indent="0">
              <a:buNone/>
              <a:defRPr sz="2667"/>
            </a:lvl8pPr>
            <a:lvl9pPr marL="4876856" indent="0">
              <a:buNone/>
              <a:defRPr sz="2667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607" indent="0">
              <a:buNone/>
              <a:defRPr sz="1600"/>
            </a:lvl2pPr>
            <a:lvl3pPr marL="1219214" indent="0">
              <a:buNone/>
              <a:defRPr sz="1333"/>
            </a:lvl3pPr>
            <a:lvl4pPr marL="1828821" indent="0">
              <a:buNone/>
              <a:defRPr sz="1200"/>
            </a:lvl4pPr>
            <a:lvl5pPr marL="2438428" indent="0">
              <a:buNone/>
              <a:defRPr sz="1200"/>
            </a:lvl5pPr>
            <a:lvl6pPr marL="3048036" indent="0">
              <a:buNone/>
              <a:defRPr sz="1200"/>
            </a:lvl6pPr>
            <a:lvl7pPr marL="3657643" indent="0">
              <a:buNone/>
              <a:defRPr sz="1200"/>
            </a:lvl7pPr>
            <a:lvl8pPr marL="4267249" indent="0">
              <a:buNone/>
              <a:defRPr sz="1200"/>
            </a:lvl8pPr>
            <a:lvl9pPr marL="4876856" indent="0">
              <a:buNone/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15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606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609607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1219214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1828821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2438428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457205" indent="-457205" algn="l" rtl="0" eaLnBrk="1" fontAlgn="base" hangingPunct="1">
        <a:spcBef>
          <a:spcPct val="20000"/>
        </a:spcBef>
        <a:spcAft>
          <a:spcPct val="0"/>
        </a:spcAft>
        <a:buChar char="•"/>
        <a:defRPr kumimoji="1" sz="4267">
          <a:solidFill>
            <a:schemeClr val="tx1"/>
          </a:solidFill>
          <a:latin typeface="+mn-lt"/>
          <a:ea typeface="+mn-ea"/>
          <a:cs typeface="+mn-cs"/>
        </a:defRPr>
      </a:lvl1pPr>
      <a:lvl2pPr marL="990613" indent="-381005" algn="l" rtl="0" eaLnBrk="1" fontAlgn="base" hangingPunct="1">
        <a:spcBef>
          <a:spcPct val="20000"/>
        </a:spcBef>
        <a:spcAft>
          <a:spcPct val="0"/>
        </a:spcAft>
        <a:buChar char="–"/>
        <a:defRPr kumimoji="1" sz="3733">
          <a:solidFill>
            <a:schemeClr val="tx1"/>
          </a:solidFill>
          <a:latin typeface="+mn-lt"/>
          <a:ea typeface="+mn-ea"/>
        </a:defRPr>
      </a:lvl2pPr>
      <a:lvl3pPr marL="1524018" indent="-304804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</a:defRPr>
      </a:lvl3pPr>
      <a:lvl4pPr marL="2133625" indent="-304804" algn="l" rtl="0" eaLnBrk="1" fontAlgn="base" hangingPunct="1">
        <a:spcBef>
          <a:spcPct val="20000"/>
        </a:spcBef>
        <a:spcAft>
          <a:spcPct val="0"/>
        </a:spcAft>
        <a:buChar char="–"/>
        <a:defRPr kumimoji="1" sz="2667">
          <a:solidFill>
            <a:schemeClr val="tx1"/>
          </a:solidFill>
          <a:latin typeface="+mn-lt"/>
          <a:ea typeface="+mn-ea"/>
        </a:defRPr>
      </a:lvl4pPr>
      <a:lvl5pPr marL="2743232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5pPr>
      <a:lvl6pPr marL="3352839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6pPr>
      <a:lvl7pPr marL="3962446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7pPr>
      <a:lvl8pPr marL="4572052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8pPr>
      <a:lvl9pPr marL="5181659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7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14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21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28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36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43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49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56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5229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1174023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2348043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3522066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4696088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880516" indent="-880516" algn="l" rtl="0" eaLnBrk="1" fontAlgn="base" hangingPunct="1">
        <a:spcBef>
          <a:spcPct val="20000"/>
        </a:spcBef>
        <a:spcAft>
          <a:spcPct val="0"/>
        </a:spcAft>
        <a:buChar char="•"/>
        <a:defRPr kumimoji="1" sz="8217">
          <a:solidFill>
            <a:schemeClr val="tx1"/>
          </a:solidFill>
          <a:latin typeface="+mn-lt"/>
          <a:ea typeface="+mn-ea"/>
          <a:cs typeface="+mn-cs"/>
        </a:defRPr>
      </a:lvl1pPr>
      <a:lvl2pPr marL="1907786" indent="-733763" algn="l" rtl="0" eaLnBrk="1" fontAlgn="base" hangingPunct="1">
        <a:spcBef>
          <a:spcPct val="20000"/>
        </a:spcBef>
        <a:spcAft>
          <a:spcPct val="0"/>
        </a:spcAft>
        <a:buChar char="–"/>
        <a:defRPr kumimoji="1" sz="7189">
          <a:solidFill>
            <a:schemeClr val="tx1"/>
          </a:solidFill>
          <a:latin typeface="+mn-lt"/>
          <a:ea typeface="+mn-ea"/>
        </a:defRPr>
      </a:lvl2pPr>
      <a:lvl3pPr marL="2935055" indent="-587011" algn="l" rtl="0" eaLnBrk="1" fontAlgn="base" hangingPunct="1">
        <a:spcBef>
          <a:spcPct val="20000"/>
        </a:spcBef>
        <a:spcAft>
          <a:spcPct val="0"/>
        </a:spcAft>
        <a:buChar char="•"/>
        <a:defRPr kumimoji="1" sz="6164">
          <a:solidFill>
            <a:schemeClr val="tx1"/>
          </a:solidFill>
          <a:latin typeface="+mn-lt"/>
          <a:ea typeface="+mn-ea"/>
        </a:defRPr>
      </a:lvl3pPr>
      <a:lvl4pPr marL="4109077" indent="-587011" algn="l" rtl="0" eaLnBrk="1" fontAlgn="base" hangingPunct="1">
        <a:spcBef>
          <a:spcPct val="20000"/>
        </a:spcBef>
        <a:spcAft>
          <a:spcPct val="0"/>
        </a:spcAft>
        <a:buChar char="–"/>
        <a:defRPr kumimoji="1" sz="5136">
          <a:solidFill>
            <a:schemeClr val="tx1"/>
          </a:solidFill>
          <a:latin typeface="+mn-lt"/>
          <a:ea typeface="+mn-ea"/>
        </a:defRPr>
      </a:lvl4pPr>
      <a:lvl5pPr marL="5283099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5pPr>
      <a:lvl6pPr marL="6457120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6pPr>
      <a:lvl7pPr marL="7631142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7pPr>
      <a:lvl8pPr marL="8805165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8pPr>
      <a:lvl9pPr marL="9979185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1pPr>
      <a:lvl2pPr marL="1174023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2pPr>
      <a:lvl3pPr marL="2348043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3pPr>
      <a:lvl4pPr marL="3522066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4pPr>
      <a:lvl5pPr marL="4696088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5pPr>
      <a:lvl6pPr marL="5870108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6pPr>
      <a:lvl7pPr marL="7044131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7pPr>
      <a:lvl8pPr marL="8218153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8pPr>
      <a:lvl9pPr marL="9392174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テキスト ボックス 129">
            <a:extLst>
              <a:ext uri="{FF2B5EF4-FFF2-40B4-BE49-F238E27FC236}">
                <a16:creationId xmlns:a16="http://schemas.microsoft.com/office/drawing/2014/main" id="{65892EF8-A745-8579-7FC9-ECCFB4CD1B7B}"/>
              </a:ext>
            </a:extLst>
          </p:cNvPr>
          <p:cNvSpPr txBox="1"/>
          <p:nvPr/>
        </p:nvSpPr>
        <p:spPr>
          <a:xfrm>
            <a:off x="4644010" y="1558177"/>
            <a:ext cx="4320000" cy="3197504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t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（２）自治体の束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4" name="タイトル 3">
            <a:extLst>
              <a:ext uri="{FF2B5EF4-FFF2-40B4-BE49-F238E27FC236}">
                <a16:creationId xmlns:a16="http://schemas.microsoft.com/office/drawing/2014/main" id="{E8309C05-94E2-C4DA-CE38-918F3090A2BD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群マネの実施状況</a:t>
            </a:r>
            <a:r>
              <a:rPr kumimoji="1" lang="ja-JP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（群馬県建設技術センター　地域一括発注　</a:t>
            </a:r>
            <a:r>
              <a:rPr kumimoji="1" lang="en-US" altLang="ja-JP" sz="2000" b="0" i="0" u="none" strike="noStrike" kern="0" cap="none" spc="0" normalizeH="0" baseline="0" noProof="0" dirty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25</a:t>
            </a:r>
            <a:r>
              <a:rPr kumimoji="1" lang="ja-JP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市町村）</a:t>
            </a:r>
            <a:endParaRPr kumimoji="1" lang="ja-JP" altLang="en-US" sz="2400" b="0" i="0" u="none" strike="noStrike" kern="0" cap="none" spc="0" normalizeH="0" baseline="0" noProof="0" dirty="0">
              <a:ln>
                <a:noFill/>
              </a:ln>
              <a:solidFill>
                <a:srgbClr val="4087C8"/>
              </a:solidFill>
              <a:effectLst/>
              <a:uLnTx/>
              <a:uFillTx/>
              <a:latin typeface="HGP創英角ｺﾞｼｯｸUB"/>
              <a:ea typeface="HGP創英角ｺﾞｼｯｸUB"/>
              <a:cs typeface="+mj-cs"/>
            </a:endParaRPr>
          </a:p>
        </p:txBody>
      </p:sp>
      <p:sp>
        <p:nvSpPr>
          <p:cNvPr id="125" name="テキスト ボックス 124">
            <a:extLst>
              <a:ext uri="{FF2B5EF4-FFF2-40B4-BE49-F238E27FC236}">
                <a16:creationId xmlns:a16="http://schemas.microsoft.com/office/drawing/2014/main" id="{632602B2-8E55-D6B3-9567-552C370F3EB6}"/>
              </a:ext>
            </a:extLst>
          </p:cNvPr>
          <p:cNvSpPr txBox="1"/>
          <p:nvPr/>
        </p:nvSpPr>
        <p:spPr>
          <a:xfrm>
            <a:off x="0" y="451471"/>
            <a:ext cx="914400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>
            <a:defPPr>
              <a:defRPr lang="ja-JP"/>
            </a:defPPr>
            <a:lvl1pPr algn="ctr">
              <a:defRPr sz="1600" spc="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just">
              <a:defRPr/>
            </a:pPr>
            <a:r>
              <a:rPr lang="ja-JP" altLang="en-US" spc="0" dirty="0">
                <a:solidFill>
                  <a:sysClr val="windowText" lastClr="000000"/>
                </a:solidFill>
                <a:latin typeface="ＭＳ Ｐゴシック"/>
                <a:ea typeface="ＭＳ Ｐゴシック"/>
              </a:rPr>
              <a:t>［自治体が抱える課題と群マネ導入で期待する効果］</a:t>
            </a:r>
            <a:endParaRPr lang="en-US" altLang="ja-JP" spc="0" dirty="0">
              <a:solidFill>
                <a:sysClr val="windowText" lastClr="000000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26" name="テキスト ボックス 125">
            <a:extLst>
              <a:ext uri="{FF2B5EF4-FFF2-40B4-BE49-F238E27FC236}">
                <a16:creationId xmlns:a16="http://schemas.microsoft.com/office/drawing/2014/main" id="{DB5DCB49-8C18-93CE-27A2-569959871914}"/>
              </a:ext>
            </a:extLst>
          </p:cNvPr>
          <p:cNvSpPr txBox="1"/>
          <p:nvPr/>
        </p:nvSpPr>
        <p:spPr>
          <a:xfrm>
            <a:off x="179992" y="1578280"/>
            <a:ext cx="4320000" cy="5077248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t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（１）業務のマネジメント戦略</a:t>
            </a:r>
            <a:endParaRPr kumimoji="0" lang="ja-JP" altLang="en-US" sz="3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7" name="テキスト ボックス 126">
            <a:extLst>
              <a:ext uri="{FF2B5EF4-FFF2-40B4-BE49-F238E27FC236}">
                <a16:creationId xmlns:a16="http://schemas.microsoft.com/office/drawing/2014/main" id="{73D4A664-DB16-89A2-2AB4-D97C8FE40805}"/>
              </a:ext>
            </a:extLst>
          </p:cNvPr>
          <p:cNvSpPr txBox="1"/>
          <p:nvPr/>
        </p:nvSpPr>
        <p:spPr>
          <a:xfrm>
            <a:off x="0" y="1219623"/>
            <a:ext cx="914400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ja-JP" altLang="en-US" sz="1600" dirty="0">
                <a:solidFill>
                  <a:sysClr val="windowText" lastClr="000000"/>
                </a:solidFill>
                <a:latin typeface="ＭＳ Ｐゴシック"/>
                <a:ea typeface="ＭＳ Ｐゴシック"/>
              </a:rPr>
              <a:t>［実施内容］</a:t>
            </a:r>
          </a:p>
        </p:txBody>
      </p:sp>
      <p:sp>
        <p:nvSpPr>
          <p:cNvPr id="128" name="テキスト ボックス 127">
            <a:extLst>
              <a:ext uri="{FF2B5EF4-FFF2-40B4-BE49-F238E27FC236}">
                <a16:creationId xmlns:a16="http://schemas.microsoft.com/office/drawing/2014/main" id="{FE5AEC99-7C99-9AC6-4ED8-FE7FA9FCA542}"/>
              </a:ext>
            </a:extLst>
          </p:cNvPr>
          <p:cNvSpPr txBox="1"/>
          <p:nvPr/>
        </p:nvSpPr>
        <p:spPr>
          <a:xfrm>
            <a:off x="179992" y="1827885"/>
            <a:ext cx="432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①対象範囲</a:t>
            </a: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（インフラ分野</a:t>
            </a:r>
            <a:r>
              <a:rPr lang="en-US" altLang="ja-JP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×</a:t>
            </a: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業務プロセス）</a:t>
            </a: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29" name="テキスト ボックス 128">
            <a:extLst>
              <a:ext uri="{FF2B5EF4-FFF2-40B4-BE49-F238E27FC236}">
                <a16:creationId xmlns:a16="http://schemas.microsoft.com/office/drawing/2014/main" id="{A4E11618-297D-D5C1-CA80-7722E6B6A89D}"/>
              </a:ext>
            </a:extLst>
          </p:cNvPr>
          <p:cNvSpPr txBox="1"/>
          <p:nvPr/>
        </p:nvSpPr>
        <p:spPr>
          <a:xfrm>
            <a:off x="179992" y="6080448"/>
            <a:ext cx="4320000" cy="6056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800"/>
              </a:lnSpc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②発注方式等</a:t>
            </a:r>
            <a:endParaRPr lang="en-US" altLang="ja-JP" sz="14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lnSpc>
                <a:spcPts val="800"/>
              </a:lnSpc>
              <a:defRPr/>
            </a:pPr>
            <a:endParaRPr lang="en-US" altLang="ja-JP" sz="3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L="285750" indent="-285750">
              <a:lnSpc>
                <a:spcPts val="800"/>
              </a:lnSpc>
              <a:buFont typeface="Wingdings" panose="05000000000000000000" pitchFamily="2" charset="2"/>
              <a:buChar char="p"/>
              <a:defRPr/>
            </a:pP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契約期間の複数年化 ：無</a:t>
            </a: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>
              <a:lnSpc>
                <a:spcPts val="800"/>
              </a:lnSpc>
              <a:defRPr/>
            </a:pPr>
            <a:endParaRPr lang="en-US" altLang="ja-JP" sz="3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L="285750" indent="-285750">
              <a:lnSpc>
                <a:spcPts val="800"/>
              </a:lnSpc>
              <a:buFont typeface="Wingdings" panose="05000000000000000000" pitchFamily="2" charset="2"/>
              <a:buChar char="p"/>
              <a:defRPr/>
            </a:pP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性能規定の導入　　　 ：無</a:t>
            </a: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2" name="テキスト ボックス 131">
            <a:extLst>
              <a:ext uri="{FF2B5EF4-FFF2-40B4-BE49-F238E27FC236}">
                <a16:creationId xmlns:a16="http://schemas.microsoft.com/office/drawing/2014/main" id="{B295BE7B-5870-CCF9-F5DE-44709F68886F}"/>
              </a:ext>
            </a:extLst>
          </p:cNvPr>
          <p:cNvSpPr txBox="1"/>
          <p:nvPr/>
        </p:nvSpPr>
        <p:spPr>
          <a:xfrm>
            <a:off x="4644365" y="4859780"/>
            <a:ext cx="4320000" cy="1795747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t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（３）技術者連携、データ連携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3" name="テキスト ボックス 132">
            <a:extLst>
              <a:ext uri="{FF2B5EF4-FFF2-40B4-BE49-F238E27FC236}">
                <a16:creationId xmlns:a16="http://schemas.microsoft.com/office/drawing/2014/main" id="{EEC14633-07D6-EF10-09F0-4C8222518291}"/>
              </a:ext>
            </a:extLst>
          </p:cNvPr>
          <p:cNvSpPr txBox="1"/>
          <p:nvPr/>
        </p:nvSpPr>
        <p:spPr>
          <a:xfrm>
            <a:off x="4644365" y="5149485"/>
            <a:ext cx="4320000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①技術者連携の具体メニュー</a:t>
            </a:r>
            <a:endParaRPr lang="en-US" altLang="ja-JP" sz="3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②データ連携の具体メニュー</a:t>
            </a:r>
            <a:endParaRPr lang="en-US" altLang="ja-JP" sz="14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4" name="テキスト ボックス 133">
            <a:extLst>
              <a:ext uri="{FF2B5EF4-FFF2-40B4-BE49-F238E27FC236}">
                <a16:creationId xmlns:a16="http://schemas.microsoft.com/office/drawing/2014/main" id="{693883DE-1D29-DA5B-C6C5-EA58B6AB6BE9}"/>
              </a:ext>
            </a:extLst>
          </p:cNvPr>
          <p:cNvSpPr txBox="1"/>
          <p:nvPr/>
        </p:nvSpPr>
        <p:spPr>
          <a:xfrm>
            <a:off x="4672188" y="4313336"/>
            <a:ext cx="4320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p"/>
              <a:defRPr/>
            </a:pPr>
            <a:r>
              <a:rPr lang="ja-JP" altLang="en-US" sz="11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地方自治法上の共同処理制度の適用：無</a:t>
            </a:r>
          </a:p>
          <a:p>
            <a:pPr marL="171450" indent="-171450" algn="just">
              <a:buFont typeface="Wingdings" panose="05000000000000000000" pitchFamily="2" charset="2"/>
              <a:buChar char="p"/>
              <a:defRPr/>
            </a:pPr>
            <a:r>
              <a:rPr lang="ja-JP" altLang="en-US" sz="11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連携協力道路制度の活用：無</a:t>
            </a:r>
          </a:p>
        </p:txBody>
      </p:sp>
      <p:sp>
        <p:nvSpPr>
          <p:cNvPr id="135" name="テキスト ボックス 134">
            <a:extLst>
              <a:ext uri="{FF2B5EF4-FFF2-40B4-BE49-F238E27FC236}">
                <a16:creationId xmlns:a16="http://schemas.microsoft.com/office/drawing/2014/main" id="{1D585181-3841-F319-CB7F-1C785AACA5B0}"/>
              </a:ext>
            </a:extLst>
          </p:cNvPr>
          <p:cNvSpPr txBox="1"/>
          <p:nvPr/>
        </p:nvSpPr>
        <p:spPr>
          <a:xfrm>
            <a:off x="4823682" y="5330980"/>
            <a:ext cx="3877914" cy="293982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群馬県メンテナンス協議会を活用し、情報・意見交換を</a:t>
            </a:r>
            <a:r>
              <a:rPr kumimoji="0" lang="ja-JP" alt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ＭＳ Ｐゴシック"/>
                <a:ea typeface="ＭＳ Ｐゴシック"/>
              </a:rPr>
              <a:t>実施。</a:t>
            </a:r>
            <a:endParaRPr kumimoji="0" lang="ja-JP" altLang="en-US" sz="9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</p:txBody>
      </p:sp>
      <p:sp>
        <p:nvSpPr>
          <p:cNvPr id="136" name="テキスト ボックス 135">
            <a:extLst>
              <a:ext uri="{FF2B5EF4-FFF2-40B4-BE49-F238E27FC236}">
                <a16:creationId xmlns:a16="http://schemas.microsoft.com/office/drawing/2014/main" id="{94144ACB-7099-9214-F088-C6671F4DAE2E}"/>
              </a:ext>
            </a:extLst>
          </p:cNvPr>
          <p:cNvSpPr txBox="1"/>
          <p:nvPr/>
        </p:nvSpPr>
        <p:spPr>
          <a:xfrm>
            <a:off x="4823682" y="5773981"/>
            <a:ext cx="3877914" cy="539984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ＭＳ Ｐゴシック"/>
                <a:ea typeface="ＭＳ Ｐゴシック"/>
              </a:rPr>
              <a:t>群馬県が作成した橋梁情報管理システムを市町村版に改良し活用。</a:t>
            </a:r>
            <a:endParaRPr kumimoji="0" lang="en-US" altLang="ja-JP" sz="900" kern="0" dirty="0">
              <a:solidFill>
                <a:prstClr val="black">
                  <a:lumMod val="75000"/>
                  <a:lumOff val="25000"/>
                </a:prstClr>
              </a:solidFill>
              <a:latin typeface="ＭＳ Ｐゴシック"/>
              <a:ea typeface="ＭＳ Ｐゴシック"/>
            </a:endParaRPr>
          </a:p>
        </p:txBody>
      </p:sp>
      <p:graphicFrame>
        <p:nvGraphicFramePr>
          <p:cNvPr id="137" name="表 18">
            <a:extLst>
              <a:ext uri="{FF2B5EF4-FFF2-40B4-BE49-F238E27FC236}">
                <a16:creationId xmlns:a16="http://schemas.microsoft.com/office/drawing/2014/main" id="{278F774D-82A0-5E73-197E-890402BFA3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672922"/>
              </p:ext>
            </p:extLst>
          </p:nvPr>
        </p:nvGraphicFramePr>
        <p:xfrm>
          <a:off x="9368049" y="-67400"/>
          <a:ext cx="4160950" cy="3078840"/>
        </p:xfrm>
        <a:graphic>
          <a:graphicData uri="http://schemas.openxmlformats.org/drawingml/2006/table">
            <a:tbl>
              <a:tblPr firstRow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72406178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0556510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8848383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911517556"/>
                    </a:ext>
                  </a:extLst>
                </a:gridCol>
                <a:gridCol w="560950">
                  <a:extLst>
                    <a:ext uri="{9D8B030D-6E8A-4147-A177-3AD203B41FA5}">
                      <a16:colId xmlns:a16="http://schemas.microsoft.com/office/drawing/2014/main" val="42321647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45888480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192198917"/>
                    </a:ext>
                  </a:extLst>
                </a:gridCol>
              </a:tblGrid>
              <a:tr h="168496">
                <a:tc row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r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業務プロセス</a:t>
                      </a:r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ja-JP" altLang="en-US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インフラ分野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日常維持管理業務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構造物の定期点検関連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253002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窓口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維持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作業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計画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策定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点検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設計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工事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153111"/>
                  </a:ext>
                </a:extLst>
              </a:tr>
              <a:tr h="270000"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巡回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清掃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剪定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397074"/>
                  </a:ext>
                </a:extLst>
              </a:tr>
              <a:tr h="27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825436"/>
                  </a:ext>
                </a:extLst>
              </a:tr>
              <a:tr h="324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7803449"/>
                  </a:ext>
                </a:extLst>
              </a:tr>
              <a:tr h="270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9672628"/>
                  </a:ext>
                </a:extLst>
              </a:tr>
              <a:tr h="270000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河川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2042008"/>
                  </a:ext>
                </a:extLst>
              </a:tr>
              <a:tr h="270000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公園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除草・剪定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069152"/>
                  </a:ext>
                </a:extLst>
              </a:tr>
              <a:tr h="270000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下水道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1040007"/>
                  </a:ext>
                </a:extLst>
              </a:tr>
              <a:tr h="270000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latin typeface="+mn-ea"/>
                          <a:ea typeface="+mn-ea"/>
                        </a:rPr>
                        <a:t>その他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1881651"/>
                  </a:ext>
                </a:extLst>
              </a:tr>
            </a:tbl>
          </a:graphicData>
        </a:graphic>
      </p:graphicFrame>
      <p:sp>
        <p:nvSpPr>
          <p:cNvPr id="139" name="テキスト ボックス 138">
            <a:extLst>
              <a:ext uri="{FF2B5EF4-FFF2-40B4-BE49-F238E27FC236}">
                <a16:creationId xmlns:a16="http://schemas.microsoft.com/office/drawing/2014/main" id="{9CA86CCA-A74E-1789-9941-AE58B20BB9BF}"/>
              </a:ext>
            </a:extLst>
          </p:cNvPr>
          <p:cNvSpPr txBox="1"/>
          <p:nvPr/>
        </p:nvSpPr>
        <p:spPr>
          <a:xfrm>
            <a:off x="250662" y="4846138"/>
            <a:ext cx="4104456" cy="1057588"/>
          </a:xfrm>
          <a:prstGeom prst="rect">
            <a:avLst/>
          </a:prstGeom>
          <a:noFill/>
        </p:spPr>
        <p:txBody>
          <a:bodyPr wrap="square" lIns="36000" tIns="36000" rIns="36000" bIns="36000">
            <a:spAutoFit/>
          </a:bodyPr>
          <a:lstStyle/>
          <a:p>
            <a:pPr algn="just">
              <a:defRPr/>
            </a:pPr>
            <a:r>
              <a:rPr lang="ja-JP" altLang="en-US" sz="800" u="sng" dirty="0">
                <a:latin typeface="ＭＳ Ｐゴシック"/>
                <a:ea typeface="ＭＳ Ｐゴシック"/>
              </a:rPr>
              <a:t>凡例</a:t>
            </a:r>
            <a:endParaRPr lang="en-US" altLang="ja-JP" sz="800" u="sng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800" dirty="0">
                <a:latin typeface="ＭＳ Ｐゴシック"/>
                <a:ea typeface="ＭＳ Ｐゴシック"/>
              </a:rPr>
              <a:t>実施済みの場合：グレー</a:t>
            </a:r>
            <a:endParaRPr lang="en-US" altLang="ja-JP" sz="8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800" dirty="0">
                <a:latin typeface="ＭＳ Ｐゴシック"/>
                <a:ea typeface="ＭＳ Ｐゴシック"/>
              </a:rPr>
              <a:t>実施予定の場合：</a:t>
            </a:r>
            <a:r>
              <a:rPr lang="en-US" altLang="ja-JP" sz="8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R8</a:t>
            </a:r>
            <a:r>
              <a:rPr lang="ja-JP" altLang="en-US" sz="8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年度以降は緑の枠、</a:t>
            </a:r>
            <a:r>
              <a:rPr lang="en-US" altLang="ja-JP" sz="8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R9</a:t>
            </a:r>
            <a:r>
              <a:rPr lang="ja-JP" altLang="en-US" sz="8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年度以降は青の枠、</a:t>
            </a:r>
            <a:r>
              <a:rPr lang="en-US" altLang="ja-JP" sz="8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R10</a:t>
            </a:r>
            <a:r>
              <a:rPr lang="ja-JP" altLang="en-US" sz="8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年度以降は赤の枠</a:t>
            </a:r>
            <a:endParaRPr lang="en-US" altLang="ja-JP" sz="8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800" dirty="0">
                <a:latin typeface="ＭＳ Ｐゴシック"/>
                <a:ea typeface="ＭＳ Ｐゴシック"/>
              </a:rPr>
              <a:t>検討中の場合：</a:t>
            </a:r>
            <a:r>
              <a:rPr lang="ja-JP" altLang="en-US" sz="800" dirty="0">
                <a:solidFill>
                  <a:srgbClr val="FFC000"/>
                </a:solidFill>
                <a:latin typeface="ＭＳ Ｐゴシック"/>
                <a:ea typeface="ＭＳ Ｐゴシック"/>
              </a:rPr>
              <a:t>オレンジの枠</a:t>
            </a:r>
            <a:endParaRPr lang="en-US" altLang="ja-JP" sz="8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zh-TW" altLang="en-US" sz="800" dirty="0">
                <a:latin typeface="ＭＳ Ｐゴシック"/>
                <a:ea typeface="ＭＳ Ｐゴシック"/>
              </a:rPr>
              <a:t>備考（自由記述）</a:t>
            </a:r>
          </a:p>
          <a:p>
            <a:pPr algn="just">
              <a:defRPr/>
            </a:pPr>
            <a:r>
              <a:rPr lang="en-US" altLang="ja-JP" sz="800" dirty="0">
                <a:latin typeface="ＭＳ Ｐゴシック"/>
                <a:ea typeface="ＭＳ Ｐゴシック"/>
              </a:rPr>
              <a:t>※</a:t>
            </a:r>
            <a:r>
              <a:rPr lang="ja-JP" altLang="en-US" sz="800" dirty="0">
                <a:latin typeface="ＭＳ Ｐゴシック"/>
                <a:ea typeface="ＭＳ Ｐゴシック"/>
              </a:rPr>
              <a:t>　市町村が実施する橋梁等の点検・計画策定発注業務を建設技術センターが一括発注　</a:t>
            </a:r>
            <a:endParaRPr lang="en-US" altLang="ja-JP" sz="8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en-US" altLang="ja-JP" sz="800" dirty="0">
                <a:latin typeface="ＭＳ Ｐゴシック"/>
                <a:ea typeface="ＭＳ Ｐゴシック"/>
              </a:rPr>
              <a:t>※2</a:t>
            </a:r>
            <a:r>
              <a:rPr lang="ja-JP" altLang="en-US" sz="800" dirty="0">
                <a:latin typeface="ＭＳ Ｐゴシック"/>
                <a:ea typeface="ＭＳ Ｐゴシック"/>
              </a:rPr>
              <a:t>　橋梁補修設計の支援業務を検討中</a:t>
            </a:r>
            <a:endParaRPr lang="en-US" altLang="ja-JP" sz="8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en-US" altLang="ja-JP" sz="800" dirty="0">
                <a:latin typeface="ＭＳ Ｐゴシック"/>
                <a:ea typeface="ＭＳ Ｐゴシック"/>
              </a:rPr>
              <a:t>※3</a:t>
            </a:r>
            <a:r>
              <a:rPr lang="ja-JP" altLang="en-US" sz="800" dirty="0">
                <a:latin typeface="ＭＳ Ｐゴシック"/>
                <a:ea typeface="ＭＳ Ｐゴシック"/>
              </a:rPr>
              <a:t>　</a:t>
            </a:r>
            <a:r>
              <a:rPr lang="zh-TW" altLang="en-US" sz="800" dirty="0">
                <a:latin typeface="ＭＳ Ｐゴシック"/>
                <a:ea typeface="ＭＳ Ｐゴシック"/>
              </a:rPr>
              <a:t>発注者支援業務</a:t>
            </a:r>
            <a:r>
              <a:rPr lang="ja-JP" altLang="en-US" sz="800" dirty="0">
                <a:latin typeface="ＭＳ Ｐゴシック"/>
                <a:ea typeface="ＭＳ Ｐゴシック"/>
              </a:rPr>
              <a:t>として橋梁補修設計の積算・施工管理を実施</a:t>
            </a:r>
            <a:endParaRPr lang="en-US" altLang="ja-JP" sz="900" dirty="0">
              <a:latin typeface="ＭＳ Ｐゴシック"/>
              <a:ea typeface="ＭＳ Ｐゴシック"/>
            </a:endParaRPr>
          </a:p>
        </p:txBody>
      </p:sp>
      <p:sp>
        <p:nvSpPr>
          <p:cNvPr id="140" name="テキスト ボックス 139">
            <a:extLst>
              <a:ext uri="{FF2B5EF4-FFF2-40B4-BE49-F238E27FC236}">
                <a16:creationId xmlns:a16="http://schemas.microsoft.com/office/drawing/2014/main" id="{96C51A22-F37F-4A8B-BD22-CB7697651A25}"/>
              </a:ext>
            </a:extLst>
          </p:cNvPr>
          <p:cNvSpPr txBox="1"/>
          <p:nvPr/>
        </p:nvSpPr>
        <p:spPr>
          <a:xfrm>
            <a:off x="179992" y="839521"/>
            <a:ext cx="8784016" cy="360000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「</a:t>
            </a:r>
            <a:r>
              <a:rPr lang="ja-JP" altLang="en-US" sz="1200" dirty="0"/>
              <a:t>人員・技術力不足を補うために、市町村が実施する橋梁等の計画策定・点検の発注業務を建設技術センターが一括発注</a:t>
            </a:r>
            <a:r>
              <a: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」</a:t>
            </a:r>
            <a:endParaRPr kumimoji="0" lang="en-US" altLang="ja-JP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</p:txBody>
      </p:sp>
      <p:grpSp>
        <p:nvGrpSpPr>
          <p:cNvPr id="147" name="グループ化 146">
            <a:extLst>
              <a:ext uri="{FF2B5EF4-FFF2-40B4-BE49-F238E27FC236}">
                <a16:creationId xmlns:a16="http://schemas.microsoft.com/office/drawing/2014/main" id="{DDFEBF31-2B00-9168-459F-BDBF6FF1A4A2}"/>
              </a:ext>
            </a:extLst>
          </p:cNvPr>
          <p:cNvGrpSpPr/>
          <p:nvPr/>
        </p:nvGrpSpPr>
        <p:grpSpPr>
          <a:xfrm>
            <a:off x="9252520" y="3140968"/>
            <a:ext cx="3914333" cy="839920"/>
            <a:chOff x="4870135" y="3140968"/>
            <a:chExt cx="3914333" cy="839920"/>
          </a:xfrm>
        </p:grpSpPr>
        <p:grpSp>
          <p:nvGrpSpPr>
            <p:cNvPr id="148" name="グループ化 147">
              <a:extLst>
                <a:ext uri="{FF2B5EF4-FFF2-40B4-BE49-F238E27FC236}">
                  <a16:creationId xmlns:a16="http://schemas.microsoft.com/office/drawing/2014/main" id="{53AFC2EA-D79A-09E4-0E91-4310CC412347}"/>
                </a:ext>
              </a:extLst>
            </p:cNvPr>
            <p:cNvGrpSpPr/>
            <p:nvPr/>
          </p:nvGrpSpPr>
          <p:grpSpPr>
            <a:xfrm>
              <a:off x="6198290" y="3140968"/>
              <a:ext cx="1258022" cy="839920"/>
              <a:chOff x="6175237" y="3140968"/>
              <a:chExt cx="1258022" cy="839920"/>
            </a:xfrm>
          </p:grpSpPr>
          <p:sp>
            <p:nvSpPr>
              <p:cNvPr id="171" name="正方形/長方形 170">
                <a:extLst>
                  <a:ext uri="{FF2B5EF4-FFF2-40B4-BE49-F238E27FC236}">
                    <a16:creationId xmlns:a16="http://schemas.microsoft.com/office/drawing/2014/main" id="{B22FF115-0444-7D08-B417-3A00F486C087}"/>
                  </a:ext>
                </a:extLst>
              </p:cNvPr>
              <p:cNvSpPr/>
              <p:nvPr/>
            </p:nvSpPr>
            <p:spPr>
              <a:xfrm>
                <a:off x="6175237" y="3140968"/>
                <a:ext cx="1258022" cy="839920"/>
              </a:xfrm>
              <a:prstGeom prst="rect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  <p:txBody>
              <a:bodyPr lIns="36000" rIns="3600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GP創英角ｺﾞｼｯｸUB"/>
                    <a:ea typeface="HGP創英角ｺﾞｼｯｸUB"/>
                    <a:cs typeface="+mn-cs"/>
                  </a:rPr>
                  <a:t>共同発注パターン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5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GP創英角ｺﾞｼｯｸUB"/>
                    <a:ea typeface="HGP創英角ｺﾞｼｯｸUB"/>
                    <a:cs typeface="+mn-cs"/>
                  </a:rPr>
                  <a:t>（共同で事業者選定しつつ、契約は別々）</a:t>
                </a:r>
                <a:endParaRPr kumimoji="0" lang="en-US" altLang="ja-JP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GP創英角ｺﾞｼｯｸUB"/>
                  <a:ea typeface="HGP創英角ｺﾞｼｯｸUB"/>
                  <a:cs typeface="+mn-cs"/>
                </a:endParaRPr>
              </a:p>
            </p:txBody>
          </p:sp>
          <p:grpSp>
            <p:nvGrpSpPr>
              <p:cNvPr id="172" name="グループ化 171">
                <a:extLst>
                  <a:ext uri="{FF2B5EF4-FFF2-40B4-BE49-F238E27FC236}">
                    <a16:creationId xmlns:a16="http://schemas.microsoft.com/office/drawing/2014/main" id="{A875858C-E14E-470D-1A3A-44C4199AD9E0}"/>
                  </a:ext>
                </a:extLst>
              </p:cNvPr>
              <p:cNvGrpSpPr/>
              <p:nvPr/>
            </p:nvGrpSpPr>
            <p:grpSpPr>
              <a:xfrm>
                <a:off x="6401181" y="3472838"/>
                <a:ext cx="826576" cy="467433"/>
                <a:chOff x="6838313" y="1651902"/>
                <a:chExt cx="1288334" cy="911202"/>
              </a:xfrm>
              <a:solidFill>
                <a:sysClr val="windowText" lastClr="000000">
                  <a:lumMod val="75000"/>
                  <a:lumOff val="25000"/>
                </a:sysClr>
              </a:solidFill>
            </p:grpSpPr>
            <p:sp>
              <p:nvSpPr>
                <p:cNvPr id="173" name="四角形: 角を丸くする 172">
                  <a:extLst>
                    <a:ext uri="{FF2B5EF4-FFF2-40B4-BE49-F238E27FC236}">
                      <a16:creationId xmlns:a16="http://schemas.microsoft.com/office/drawing/2014/main" id="{A5BD4A02-12BB-A661-A5DA-CAD950AA3110}"/>
                    </a:ext>
                  </a:extLst>
                </p:cNvPr>
                <p:cNvSpPr/>
                <p:nvPr/>
              </p:nvSpPr>
              <p:spPr>
                <a:xfrm>
                  <a:off x="6838313" y="2285564"/>
                  <a:ext cx="440405" cy="277540"/>
                </a:xfrm>
                <a:prstGeom prst="roundRect">
                  <a:avLst/>
                </a:prstGeom>
                <a:solidFill>
                  <a:srgbClr val="0070C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wrap="square" lIns="36000" tIns="18000" rIns="36000" bIns="18000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6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ＭＳ Ｐゴシック"/>
                    </a:rPr>
                    <a:t>B</a:t>
                  </a:r>
                  <a:r>
                    <a:rPr kumimoji="0" lang="ja-JP" altLang="en-US" sz="6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ＭＳ Ｐゴシック"/>
                    </a:rPr>
                    <a:t>町</a:t>
                  </a:r>
                </a:p>
              </p:txBody>
            </p:sp>
            <p:sp>
              <p:nvSpPr>
                <p:cNvPr id="174" name="四角形: 角を丸くする 173">
                  <a:extLst>
                    <a:ext uri="{FF2B5EF4-FFF2-40B4-BE49-F238E27FC236}">
                      <a16:creationId xmlns:a16="http://schemas.microsoft.com/office/drawing/2014/main" id="{6C950604-FC0C-7C0F-82F6-F8A031095996}"/>
                    </a:ext>
                  </a:extLst>
                </p:cNvPr>
                <p:cNvSpPr/>
                <p:nvPr/>
              </p:nvSpPr>
              <p:spPr>
                <a:xfrm>
                  <a:off x="7642202" y="1980877"/>
                  <a:ext cx="484445" cy="244350"/>
                </a:xfrm>
                <a:prstGeom prst="roundRect">
                  <a:avLst/>
                </a:prstGeom>
                <a:solidFill>
                  <a:srgbClr val="C0504D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wrap="square" lIns="36000" tIns="18000" rIns="36000" bIns="18000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ja-JP" altLang="en-US" sz="5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ＭＳ Ｐゴシック"/>
                    </a:rPr>
                    <a:t>事業者</a:t>
                  </a:r>
                </a:p>
              </p:txBody>
            </p:sp>
            <p:sp>
              <p:nvSpPr>
                <p:cNvPr id="175" name="四角形: 角を丸くする 174">
                  <a:extLst>
                    <a:ext uri="{FF2B5EF4-FFF2-40B4-BE49-F238E27FC236}">
                      <a16:creationId xmlns:a16="http://schemas.microsoft.com/office/drawing/2014/main" id="{D2889667-1C0B-190E-5398-B7B92A678C12}"/>
                    </a:ext>
                  </a:extLst>
                </p:cNvPr>
                <p:cNvSpPr/>
                <p:nvPr/>
              </p:nvSpPr>
              <p:spPr>
                <a:xfrm>
                  <a:off x="6838313" y="1651902"/>
                  <a:ext cx="440405" cy="277540"/>
                </a:xfrm>
                <a:prstGeom prst="roundRect">
                  <a:avLst/>
                </a:prstGeom>
                <a:solidFill>
                  <a:srgbClr val="0070C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wrap="square" lIns="36000" tIns="18000" rIns="36000" bIns="18000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6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ＭＳ Ｐゴシック"/>
                    </a:rPr>
                    <a:t>A</a:t>
                  </a:r>
                  <a:r>
                    <a:rPr kumimoji="0" lang="ja-JP" altLang="en-US" sz="6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ＭＳ Ｐゴシック"/>
                    </a:rPr>
                    <a:t>市</a:t>
                  </a:r>
                  <a:endParaRPr kumimoji="0" lang="en-US" altLang="ja-JP" sz="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ＭＳ Ｐゴシック"/>
                  </a:endParaRPr>
                </a:p>
              </p:txBody>
            </p:sp>
            <p:cxnSp>
              <p:nvCxnSpPr>
                <p:cNvPr id="176" name="直線矢印コネクタ 175">
                  <a:extLst>
                    <a:ext uri="{FF2B5EF4-FFF2-40B4-BE49-F238E27FC236}">
                      <a16:creationId xmlns:a16="http://schemas.microsoft.com/office/drawing/2014/main" id="{E05C030D-740A-81FF-D1F0-BD7D045B8865}"/>
                    </a:ext>
                  </a:extLst>
                </p:cNvPr>
                <p:cNvCxnSpPr>
                  <a:cxnSpLocks/>
                  <a:stCxn id="173" idx="0"/>
                  <a:endCxn id="175" idx="2"/>
                </p:cNvCxnSpPr>
                <p:nvPr/>
              </p:nvCxnSpPr>
              <p:spPr>
                <a:xfrm flipV="1">
                  <a:off x="7058516" y="1929442"/>
                  <a:ext cx="0" cy="356121"/>
                </a:xfrm>
                <a:prstGeom prst="straightConnector1">
                  <a:avLst/>
                </a:prstGeom>
                <a:grpFill/>
                <a:ln w="1905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  <a:headEnd type="triangle"/>
                  <a:tailEnd type="triangle"/>
                </a:ln>
                <a:effectLst/>
              </p:spPr>
            </p:cxnSp>
            <p:cxnSp>
              <p:nvCxnSpPr>
                <p:cNvPr id="177" name="直線矢印コネクタ 176">
                  <a:extLst>
                    <a:ext uri="{FF2B5EF4-FFF2-40B4-BE49-F238E27FC236}">
                      <a16:creationId xmlns:a16="http://schemas.microsoft.com/office/drawing/2014/main" id="{B4C9191A-6422-D557-BE3C-3437701F8951}"/>
                    </a:ext>
                  </a:extLst>
                </p:cNvPr>
                <p:cNvCxnSpPr>
                  <a:cxnSpLocks/>
                  <a:stCxn id="173" idx="3"/>
                  <a:endCxn id="174" idx="1"/>
                </p:cNvCxnSpPr>
                <p:nvPr/>
              </p:nvCxnSpPr>
              <p:spPr>
                <a:xfrm flipV="1">
                  <a:off x="7278718" y="2103052"/>
                  <a:ext cx="363484" cy="321282"/>
                </a:xfrm>
                <a:prstGeom prst="straightConnector1">
                  <a:avLst/>
                </a:prstGeom>
                <a:grpFill/>
                <a:ln w="1905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  <a:tailEnd type="triangle"/>
                </a:ln>
                <a:effectLst/>
              </p:spPr>
            </p:cxnSp>
            <p:cxnSp>
              <p:nvCxnSpPr>
                <p:cNvPr id="178" name="直線矢印コネクタ 177">
                  <a:extLst>
                    <a:ext uri="{FF2B5EF4-FFF2-40B4-BE49-F238E27FC236}">
                      <a16:creationId xmlns:a16="http://schemas.microsoft.com/office/drawing/2014/main" id="{057269DB-42A2-5E21-C448-8DFE367B3A02}"/>
                    </a:ext>
                  </a:extLst>
                </p:cNvPr>
                <p:cNvCxnSpPr>
                  <a:cxnSpLocks/>
                  <a:stCxn id="175" idx="3"/>
                  <a:endCxn id="174" idx="1"/>
                </p:cNvCxnSpPr>
                <p:nvPr/>
              </p:nvCxnSpPr>
              <p:spPr>
                <a:xfrm>
                  <a:off x="7278718" y="1790672"/>
                  <a:ext cx="363484" cy="312379"/>
                </a:xfrm>
                <a:prstGeom prst="straightConnector1">
                  <a:avLst/>
                </a:prstGeom>
                <a:grpFill/>
                <a:ln w="1905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  <a:tailEnd type="triangle"/>
                </a:ln>
                <a:effectLst/>
              </p:spPr>
            </p:cxnSp>
          </p:grpSp>
        </p:grpSp>
        <p:grpSp>
          <p:nvGrpSpPr>
            <p:cNvPr id="149" name="グループ化 148">
              <a:extLst>
                <a:ext uri="{FF2B5EF4-FFF2-40B4-BE49-F238E27FC236}">
                  <a16:creationId xmlns:a16="http://schemas.microsoft.com/office/drawing/2014/main" id="{ACE043AA-9BEB-C135-9013-7F4067D3EE13}"/>
                </a:ext>
              </a:extLst>
            </p:cNvPr>
            <p:cNvGrpSpPr/>
            <p:nvPr/>
          </p:nvGrpSpPr>
          <p:grpSpPr>
            <a:xfrm>
              <a:off x="4870135" y="3140968"/>
              <a:ext cx="1258021" cy="839920"/>
              <a:chOff x="4824028" y="3140968"/>
              <a:chExt cx="1258021" cy="839920"/>
            </a:xfrm>
          </p:grpSpPr>
          <p:sp>
            <p:nvSpPr>
              <p:cNvPr id="164" name="正方形/長方形 163">
                <a:extLst>
                  <a:ext uri="{FF2B5EF4-FFF2-40B4-BE49-F238E27FC236}">
                    <a16:creationId xmlns:a16="http://schemas.microsoft.com/office/drawing/2014/main" id="{8145B0CE-22FB-8E18-5BF3-62EEA31FF959}"/>
                  </a:ext>
                </a:extLst>
              </p:cNvPr>
              <p:cNvSpPr/>
              <p:nvPr/>
            </p:nvSpPr>
            <p:spPr>
              <a:xfrm>
                <a:off x="4824028" y="3140968"/>
                <a:ext cx="1258021" cy="839920"/>
              </a:xfrm>
              <a:prstGeom prst="rect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  <p:txBody>
              <a:bodyPr lIns="36000" rIns="3600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GP創英角ｺﾞｼｯｸUB"/>
                    <a:ea typeface="HGP創英角ｺﾞｼｯｸUB"/>
                    <a:cs typeface="+mn-cs"/>
                  </a:rPr>
                  <a:t>代行パターン</a:t>
                </a:r>
                <a:endParaRPr kumimoji="0" lang="en-US" altLang="ja-JP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GP創英角ｺﾞｼｯｸUB"/>
                  <a:ea typeface="HGP創英角ｺﾞｼｯｸUB"/>
                  <a:cs typeface="+mn-cs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5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GP創英角ｺﾞｼｯｸUB"/>
                    <a:ea typeface="HGP創英角ｺﾞｼｯｸUB"/>
                    <a:cs typeface="+mn-cs"/>
                  </a:rPr>
                  <a:t>（他自治体分も含めて、契約は一本化）</a:t>
                </a:r>
                <a:endParaRPr kumimoji="0" lang="ja-JP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GP創英角ｺﾞｼｯｸUB"/>
                  <a:ea typeface="HGP創英角ｺﾞｼｯｸUB"/>
                  <a:cs typeface="+mn-cs"/>
                </a:endParaRPr>
              </a:p>
            </p:txBody>
          </p:sp>
          <p:grpSp>
            <p:nvGrpSpPr>
              <p:cNvPr id="165" name="グループ化 164">
                <a:extLst>
                  <a:ext uri="{FF2B5EF4-FFF2-40B4-BE49-F238E27FC236}">
                    <a16:creationId xmlns:a16="http://schemas.microsoft.com/office/drawing/2014/main" id="{AEB96990-8EC3-DB04-A2DA-A1EF8B0078D2}"/>
                  </a:ext>
                </a:extLst>
              </p:cNvPr>
              <p:cNvGrpSpPr/>
              <p:nvPr/>
            </p:nvGrpSpPr>
            <p:grpSpPr>
              <a:xfrm>
                <a:off x="5080248" y="3472839"/>
                <a:ext cx="820018" cy="467433"/>
                <a:chOff x="6838313" y="1651901"/>
                <a:chExt cx="1278113" cy="911203"/>
              </a:xfrm>
              <a:solidFill>
                <a:sysClr val="windowText" lastClr="000000">
                  <a:lumMod val="75000"/>
                  <a:lumOff val="25000"/>
                </a:sysClr>
              </a:solidFill>
            </p:grpSpPr>
            <p:sp>
              <p:nvSpPr>
                <p:cNvPr id="166" name="四角形: 角を丸くする 165">
                  <a:extLst>
                    <a:ext uri="{FF2B5EF4-FFF2-40B4-BE49-F238E27FC236}">
                      <a16:creationId xmlns:a16="http://schemas.microsoft.com/office/drawing/2014/main" id="{9422C84E-73F3-8701-4617-51B5ACB23064}"/>
                    </a:ext>
                  </a:extLst>
                </p:cNvPr>
                <p:cNvSpPr/>
                <p:nvPr/>
              </p:nvSpPr>
              <p:spPr>
                <a:xfrm>
                  <a:off x="6838313" y="2285563"/>
                  <a:ext cx="440405" cy="277541"/>
                </a:xfrm>
                <a:prstGeom prst="roundRect">
                  <a:avLst/>
                </a:prstGeom>
                <a:solidFill>
                  <a:srgbClr val="0070C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wrap="square" lIns="36000" tIns="18000" rIns="36000" bIns="18000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6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ＭＳ Ｐゴシック"/>
                    </a:rPr>
                    <a:t>B</a:t>
                  </a:r>
                  <a:r>
                    <a:rPr kumimoji="0" lang="ja-JP" altLang="en-US" sz="6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ＭＳ Ｐゴシック"/>
                    </a:rPr>
                    <a:t>町</a:t>
                  </a:r>
                </a:p>
              </p:txBody>
            </p:sp>
            <p:sp>
              <p:nvSpPr>
                <p:cNvPr id="167" name="四角形: 角を丸くする 166">
                  <a:extLst>
                    <a:ext uri="{FF2B5EF4-FFF2-40B4-BE49-F238E27FC236}">
                      <a16:creationId xmlns:a16="http://schemas.microsoft.com/office/drawing/2014/main" id="{6C1157A0-273F-1F0E-FD81-062610402939}"/>
                    </a:ext>
                  </a:extLst>
                </p:cNvPr>
                <p:cNvSpPr/>
                <p:nvPr/>
              </p:nvSpPr>
              <p:spPr>
                <a:xfrm>
                  <a:off x="7631980" y="1668500"/>
                  <a:ext cx="484446" cy="244350"/>
                </a:xfrm>
                <a:prstGeom prst="roundRect">
                  <a:avLst/>
                </a:prstGeom>
                <a:solidFill>
                  <a:srgbClr val="C0504D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wrap="square" lIns="36000" tIns="18000" rIns="36000" bIns="18000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ja-JP" altLang="en-US" sz="5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ＭＳ Ｐゴシック"/>
                    </a:rPr>
                    <a:t>事業者</a:t>
                  </a:r>
                </a:p>
              </p:txBody>
            </p:sp>
            <p:cxnSp>
              <p:nvCxnSpPr>
                <p:cNvPr id="168" name="直線矢印コネクタ 167">
                  <a:extLst>
                    <a:ext uri="{FF2B5EF4-FFF2-40B4-BE49-F238E27FC236}">
                      <a16:creationId xmlns:a16="http://schemas.microsoft.com/office/drawing/2014/main" id="{A83E5EF6-D9FB-95AD-13E6-F885E7F52379}"/>
                    </a:ext>
                  </a:extLst>
                </p:cNvPr>
                <p:cNvCxnSpPr>
                  <a:cxnSpLocks/>
                  <a:stCxn id="169" idx="3"/>
                  <a:endCxn id="167" idx="1"/>
                </p:cNvCxnSpPr>
                <p:nvPr/>
              </p:nvCxnSpPr>
              <p:spPr>
                <a:xfrm>
                  <a:off x="7278718" y="1790671"/>
                  <a:ext cx="353263" cy="2"/>
                </a:xfrm>
                <a:prstGeom prst="straightConnector1">
                  <a:avLst/>
                </a:prstGeom>
                <a:grpFill/>
                <a:ln w="1905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  <a:tailEnd type="triangle"/>
                </a:ln>
                <a:effectLst/>
              </p:spPr>
            </p:cxnSp>
            <p:sp>
              <p:nvSpPr>
                <p:cNvPr id="169" name="四角形: 角を丸くする 168">
                  <a:extLst>
                    <a:ext uri="{FF2B5EF4-FFF2-40B4-BE49-F238E27FC236}">
                      <a16:creationId xmlns:a16="http://schemas.microsoft.com/office/drawing/2014/main" id="{84278283-B007-083A-7B18-C4F6E5D3CB8F}"/>
                    </a:ext>
                  </a:extLst>
                </p:cNvPr>
                <p:cNvSpPr/>
                <p:nvPr/>
              </p:nvSpPr>
              <p:spPr>
                <a:xfrm>
                  <a:off x="6838313" y="1651901"/>
                  <a:ext cx="440405" cy="277541"/>
                </a:xfrm>
                <a:prstGeom prst="roundRect">
                  <a:avLst/>
                </a:prstGeom>
                <a:solidFill>
                  <a:srgbClr val="0070C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wrap="square" lIns="36000" tIns="18000" rIns="36000" bIns="18000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ja-JP" sz="6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ＭＳ Ｐゴシック"/>
                    </a:rPr>
                    <a:t>A</a:t>
                  </a:r>
                  <a:r>
                    <a:rPr kumimoji="0" lang="ja-JP" altLang="en-US" sz="6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ＭＳ Ｐゴシック"/>
                    </a:rPr>
                    <a:t>市</a:t>
                  </a:r>
                  <a:endParaRPr kumimoji="0" lang="en-US" altLang="ja-JP" sz="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ＭＳ Ｐゴシック"/>
                  </a:endParaRPr>
                </a:p>
              </p:txBody>
            </p:sp>
            <p:cxnSp>
              <p:nvCxnSpPr>
                <p:cNvPr id="170" name="直線矢印コネクタ 169">
                  <a:extLst>
                    <a:ext uri="{FF2B5EF4-FFF2-40B4-BE49-F238E27FC236}">
                      <a16:creationId xmlns:a16="http://schemas.microsoft.com/office/drawing/2014/main" id="{51E4D0FB-6547-4F54-1C9F-939EF0AD2C04}"/>
                    </a:ext>
                  </a:extLst>
                </p:cNvPr>
                <p:cNvCxnSpPr>
                  <a:cxnSpLocks/>
                  <a:stCxn id="166" idx="0"/>
                  <a:endCxn id="169" idx="2"/>
                </p:cNvCxnSpPr>
                <p:nvPr/>
              </p:nvCxnSpPr>
              <p:spPr>
                <a:xfrm flipV="1">
                  <a:off x="7058516" y="1929442"/>
                  <a:ext cx="0" cy="356122"/>
                </a:xfrm>
                <a:prstGeom prst="straightConnector1">
                  <a:avLst/>
                </a:prstGeom>
                <a:grpFill/>
                <a:ln w="1905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  <a:headEnd type="none"/>
                  <a:tailEnd type="triangle"/>
                </a:ln>
                <a:effectLst/>
              </p:spPr>
            </p:cxnSp>
          </p:grpSp>
        </p:grpSp>
        <p:grpSp>
          <p:nvGrpSpPr>
            <p:cNvPr id="150" name="グループ化 149">
              <a:extLst>
                <a:ext uri="{FF2B5EF4-FFF2-40B4-BE49-F238E27FC236}">
                  <a16:creationId xmlns:a16="http://schemas.microsoft.com/office/drawing/2014/main" id="{D3CD0D78-4867-D367-75BF-A063E8218F0A}"/>
                </a:ext>
              </a:extLst>
            </p:cNvPr>
            <p:cNvGrpSpPr/>
            <p:nvPr/>
          </p:nvGrpSpPr>
          <p:grpSpPr>
            <a:xfrm>
              <a:off x="7526446" y="3140968"/>
              <a:ext cx="1258022" cy="839920"/>
              <a:chOff x="7526446" y="3140968"/>
              <a:chExt cx="1258022" cy="839920"/>
            </a:xfrm>
          </p:grpSpPr>
          <p:sp>
            <p:nvSpPr>
              <p:cNvPr id="151" name="正方形/長方形 150">
                <a:extLst>
                  <a:ext uri="{FF2B5EF4-FFF2-40B4-BE49-F238E27FC236}">
                    <a16:creationId xmlns:a16="http://schemas.microsoft.com/office/drawing/2014/main" id="{AB09F703-7CA6-2CBD-720C-309478213C84}"/>
                  </a:ext>
                </a:extLst>
              </p:cNvPr>
              <p:cNvSpPr/>
              <p:nvPr/>
            </p:nvSpPr>
            <p:spPr>
              <a:xfrm>
                <a:off x="7526446" y="3140968"/>
                <a:ext cx="1258022" cy="839920"/>
              </a:xfrm>
              <a:prstGeom prst="rect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</a:ln>
              <a:effectLst/>
            </p:spPr>
            <p:txBody>
              <a:bodyPr lIns="36000" rIns="3600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GP創英角ｺﾞｼｯｸUB"/>
                    <a:ea typeface="HGP創英角ｺﾞｼｯｸUB"/>
                    <a:cs typeface="+mn-cs"/>
                  </a:rPr>
                  <a:t>協議会パターン</a:t>
                </a:r>
                <a:endParaRPr kumimoji="0" lang="en-US" altLang="ja-JP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GP創英角ｺﾞｼｯｸUB"/>
                  <a:ea typeface="HGP創英角ｺﾞｼｯｸUB"/>
                  <a:cs typeface="+mn-cs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5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GP創英角ｺﾞｼｯｸUB"/>
                    <a:ea typeface="HGP創英角ｺﾞｼｯｸUB"/>
                    <a:cs typeface="+mn-cs"/>
                  </a:rPr>
                  <a:t>（協議会名で発注手続きや契約）</a:t>
                </a:r>
                <a:endParaRPr kumimoji="0" lang="en-US" altLang="ja-JP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GP創英角ｺﾞｼｯｸUB"/>
                  <a:ea typeface="HGP創英角ｺﾞｼｯｸUB"/>
                  <a:cs typeface="+mn-cs"/>
                </a:endParaRPr>
              </a:p>
            </p:txBody>
          </p:sp>
          <p:grpSp>
            <p:nvGrpSpPr>
              <p:cNvPr id="152" name="グループ化 151">
                <a:extLst>
                  <a:ext uri="{FF2B5EF4-FFF2-40B4-BE49-F238E27FC236}">
                    <a16:creationId xmlns:a16="http://schemas.microsoft.com/office/drawing/2014/main" id="{D37B7FB8-E5CE-3D4B-52DF-E319FF90313C}"/>
                  </a:ext>
                </a:extLst>
              </p:cNvPr>
              <p:cNvGrpSpPr/>
              <p:nvPr/>
            </p:nvGrpSpPr>
            <p:grpSpPr>
              <a:xfrm>
                <a:off x="7563091" y="3449566"/>
                <a:ext cx="1167938" cy="479654"/>
                <a:chOff x="4932872" y="6033120"/>
                <a:chExt cx="1488043" cy="611116"/>
              </a:xfrm>
            </p:grpSpPr>
            <p:sp>
              <p:nvSpPr>
                <p:cNvPr id="153" name="四角形: 角を丸くする 152">
                  <a:extLst>
                    <a:ext uri="{FF2B5EF4-FFF2-40B4-BE49-F238E27FC236}">
                      <a16:creationId xmlns:a16="http://schemas.microsoft.com/office/drawing/2014/main" id="{2EAF66EA-9A8C-1DC5-6F75-8161037C2E2E}"/>
                    </a:ext>
                  </a:extLst>
                </p:cNvPr>
                <p:cNvSpPr/>
                <p:nvPr/>
              </p:nvSpPr>
              <p:spPr>
                <a:xfrm>
                  <a:off x="6024915" y="6258828"/>
                  <a:ext cx="396000" cy="159703"/>
                </a:xfrm>
                <a:prstGeom prst="roundRect">
                  <a:avLst/>
                </a:prstGeom>
                <a:solidFill>
                  <a:srgbClr val="C0504D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wrap="square" lIns="36000" tIns="18000" rIns="36000" bIns="18000" rtlCol="0" anchor="ctr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ja-JP" altLang="en-US" sz="5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ＭＳ Ｐゴシック"/>
                    </a:rPr>
                    <a:t>事業者</a:t>
                  </a:r>
                </a:p>
              </p:txBody>
            </p:sp>
            <p:cxnSp>
              <p:nvCxnSpPr>
                <p:cNvPr id="154" name="直線矢印コネクタ 153">
                  <a:extLst>
                    <a:ext uri="{FF2B5EF4-FFF2-40B4-BE49-F238E27FC236}">
                      <a16:creationId xmlns:a16="http://schemas.microsoft.com/office/drawing/2014/main" id="{E150644D-AE12-6B11-7B90-AEA72ABA38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856789" y="6338678"/>
                  <a:ext cx="168126" cy="0"/>
                </a:xfrm>
                <a:prstGeom prst="straightConnector1">
                  <a:avLst/>
                </a:prstGeom>
                <a:solidFill>
                  <a:sysClr val="windowText" lastClr="000000">
                    <a:lumMod val="75000"/>
                    <a:lumOff val="25000"/>
                  </a:sysClr>
                </a:solidFill>
                <a:ln w="19050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  <a:tailEnd type="triangle"/>
                </a:ln>
                <a:effectLst/>
              </p:spPr>
            </p:cxnSp>
            <p:grpSp>
              <p:nvGrpSpPr>
                <p:cNvPr id="155" name="グループ化 154">
                  <a:extLst>
                    <a:ext uri="{FF2B5EF4-FFF2-40B4-BE49-F238E27FC236}">
                      <a16:creationId xmlns:a16="http://schemas.microsoft.com/office/drawing/2014/main" id="{18C89A48-3918-C16B-43E8-D27E504351B8}"/>
                    </a:ext>
                  </a:extLst>
                </p:cNvPr>
                <p:cNvGrpSpPr/>
                <p:nvPr/>
              </p:nvGrpSpPr>
              <p:grpSpPr>
                <a:xfrm>
                  <a:off x="4932872" y="6033120"/>
                  <a:ext cx="923917" cy="611116"/>
                  <a:chOff x="4932872" y="6033120"/>
                  <a:chExt cx="1034512" cy="676946"/>
                </a:xfrm>
              </p:grpSpPr>
              <p:grpSp>
                <p:nvGrpSpPr>
                  <p:cNvPr id="156" name="グループ化 155">
                    <a:extLst>
                      <a:ext uri="{FF2B5EF4-FFF2-40B4-BE49-F238E27FC236}">
                        <a16:creationId xmlns:a16="http://schemas.microsoft.com/office/drawing/2014/main" id="{BD03561C-6E15-58A7-2CD6-17CED6043752}"/>
                      </a:ext>
                    </a:extLst>
                  </p:cNvPr>
                  <p:cNvGrpSpPr/>
                  <p:nvPr/>
                </p:nvGrpSpPr>
                <p:grpSpPr>
                  <a:xfrm>
                    <a:off x="4993286" y="6064050"/>
                    <a:ext cx="913685" cy="615088"/>
                    <a:chOff x="4932872" y="6053001"/>
                    <a:chExt cx="913685" cy="615088"/>
                  </a:xfrm>
                </p:grpSpPr>
                <p:cxnSp>
                  <p:nvCxnSpPr>
                    <p:cNvPr id="158" name="直線矢印コネクタ 157">
                      <a:extLst>
                        <a:ext uri="{FF2B5EF4-FFF2-40B4-BE49-F238E27FC236}">
                          <a16:creationId xmlns:a16="http://schemas.microsoft.com/office/drawing/2014/main" id="{7CE3B2FB-D652-1439-00DD-C6CFC6D6F4AB}"/>
                        </a:ext>
                      </a:extLst>
                    </p:cNvPr>
                    <p:cNvCxnSpPr>
                      <a:cxnSpLocks/>
                      <a:stCxn id="159" idx="3"/>
                      <a:endCxn id="161" idx="1"/>
                    </p:cNvCxnSpPr>
                    <p:nvPr/>
                  </p:nvCxnSpPr>
                  <p:spPr>
                    <a:xfrm flipV="1">
                      <a:off x="5256871" y="6567620"/>
                      <a:ext cx="265686" cy="1"/>
                    </a:xfrm>
                    <a:prstGeom prst="straightConnector1">
                      <a:avLst/>
                    </a:prstGeom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ln w="1905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headEnd type="triangle"/>
                      <a:tailEnd type="triangle"/>
                    </a:ln>
                    <a:effectLst/>
                  </p:spPr>
                </p:cxnSp>
                <p:sp>
                  <p:nvSpPr>
                    <p:cNvPr id="159" name="四角形: 角を丸くする 158">
                      <a:extLst>
                        <a:ext uri="{FF2B5EF4-FFF2-40B4-BE49-F238E27FC236}">
                          <a16:creationId xmlns:a16="http://schemas.microsoft.com/office/drawing/2014/main" id="{A9FC9D2E-470E-4978-31FE-1F30EDBEDC2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32872" y="6467153"/>
                      <a:ext cx="323999" cy="200936"/>
                    </a:xfrm>
                    <a:prstGeom prst="roundRect">
                      <a:avLst/>
                    </a:prstGeom>
                    <a:solidFill>
                      <a:srgbClr val="0070C0"/>
                    </a:solidFill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wrap="square" lIns="36000" tIns="18000" rIns="36000" bIns="18000" rtlCol="0" anchor="ctr">
                      <a:spAutoFit/>
                    </a:bodyPr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</a:rPr>
                        <a:t>B</a:t>
                      </a:r>
                      <a:r>
                        <a:rPr kumimoji="0" lang="ja-JP" altLang="en-US" sz="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</a:rPr>
                        <a:t>町</a:t>
                      </a:r>
                    </a:p>
                  </p:txBody>
                </p:sp>
                <p:sp>
                  <p:nvSpPr>
                    <p:cNvPr id="160" name="四角形: 角を丸くする 159">
                      <a:extLst>
                        <a:ext uri="{FF2B5EF4-FFF2-40B4-BE49-F238E27FC236}">
                          <a16:creationId xmlns:a16="http://schemas.microsoft.com/office/drawing/2014/main" id="{D9C12D11-3DA9-74E6-3671-7F9CE6ECC88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29200" y="6053001"/>
                      <a:ext cx="323999" cy="200935"/>
                    </a:xfrm>
                    <a:prstGeom prst="roundRect">
                      <a:avLst/>
                    </a:prstGeom>
                    <a:solidFill>
                      <a:srgbClr val="0070C0"/>
                    </a:solidFill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wrap="square" lIns="36000" tIns="18000" rIns="36000" bIns="18000" rtlCol="0" anchor="ctr">
                      <a:spAutoFit/>
                    </a:bodyPr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</a:rPr>
                        <a:t>A</a:t>
                      </a:r>
                      <a:r>
                        <a:rPr kumimoji="0" lang="ja-JP" altLang="en-US" sz="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</a:rPr>
                        <a:t>市</a:t>
                      </a:r>
                      <a:endParaRPr kumimoji="0" lang="en-US" altLang="ja-JP" sz="6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ＭＳ Ｐゴシック"/>
                      </a:endParaRPr>
                    </a:p>
                  </p:txBody>
                </p:sp>
                <p:sp>
                  <p:nvSpPr>
                    <p:cNvPr id="161" name="四角形: 角を丸くする 160">
                      <a:extLst>
                        <a:ext uri="{FF2B5EF4-FFF2-40B4-BE49-F238E27FC236}">
                          <a16:creationId xmlns:a16="http://schemas.microsoft.com/office/drawing/2014/main" id="{7F8C6639-21C8-DC62-DC48-E3B3CADA16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22558" y="6467152"/>
                      <a:ext cx="323999" cy="200936"/>
                    </a:xfrm>
                    <a:prstGeom prst="roundRect">
                      <a:avLst/>
                    </a:prstGeom>
                    <a:solidFill>
                      <a:srgbClr val="0070C0"/>
                    </a:solidFill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wrap="square" lIns="36000" tIns="18000" rIns="36000" bIns="18000" rtlCol="0" anchor="ctr">
                      <a:spAutoFit/>
                    </a:bodyPr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</a:rPr>
                        <a:t>C</a:t>
                      </a:r>
                      <a:r>
                        <a:rPr kumimoji="0" lang="ja-JP" altLang="en-US" sz="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"/>
                          <a:ea typeface="ＭＳ Ｐゴシック"/>
                        </a:rPr>
                        <a:t>町</a:t>
                      </a:r>
                    </a:p>
                  </p:txBody>
                </p:sp>
                <p:cxnSp>
                  <p:nvCxnSpPr>
                    <p:cNvPr id="162" name="直線矢印コネクタ 161">
                      <a:extLst>
                        <a:ext uri="{FF2B5EF4-FFF2-40B4-BE49-F238E27FC236}">
                          <a16:creationId xmlns:a16="http://schemas.microsoft.com/office/drawing/2014/main" id="{B89D5C0D-4087-2A76-7CE2-3D62295C52E1}"/>
                        </a:ext>
                      </a:extLst>
                    </p:cNvPr>
                    <p:cNvCxnSpPr>
                      <a:cxnSpLocks/>
                      <a:stCxn id="159" idx="0"/>
                      <a:endCxn id="160" idx="2"/>
                    </p:cNvCxnSpPr>
                    <p:nvPr/>
                  </p:nvCxnSpPr>
                  <p:spPr>
                    <a:xfrm flipV="1">
                      <a:off x="5094872" y="6253937"/>
                      <a:ext cx="296328" cy="213217"/>
                    </a:xfrm>
                    <a:prstGeom prst="straightConnector1">
                      <a:avLst/>
                    </a:prstGeom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ln w="1905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headEnd type="triangle"/>
                      <a:tailEnd type="triangle"/>
                    </a:ln>
                    <a:effectLst/>
                  </p:spPr>
                </p:cxnSp>
                <p:cxnSp>
                  <p:nvCxnSpPr>
                    <p:cNvPr id="163" name="直線矢印コネクタ 162">
                      <a:extLst>
                        <a:ext uri="{FF2B5EF4-FFF2-40B4-BE49-F238E27FC236}">
                          <a16:creationId xmlns:a16="http://schemas.microsoft.com/office/drawing/2014/main" id="{0B62969B-DC6E-24EB-432B-13F2E0EC8323}"/>
                        </a:ext>
                      </a:extLst>
                    </p:cNvPr>
                    <p:cNvCxnSpPr>
                      <a:cxnSpLocks/>
                      <a:stCxn id="161" idx="0"/>
                      <a:endCxn id="160" idx="2"/>
                    </p:cNvCxnSpPr>
                    <p:nvPr/>
                  </p:nvCxnSpPr>
                  <p:spPr>
                    <a:xfrm flipH="1" flipV="1">
                      <a:off x="5391200" y="6253937"/>
                      <a:ext cx="293358" cy="213215"/>
                    </a:xfrm>
                    <a:prstGeom prst="straightConnector1">
                      <a:avLst/>
                    </a:prstGeom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ln w="19050" cap="flat" cmpd="sng" algn="ctr"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prstDash val="solid"/>
                      <a:headEnd type="triangle"/>
                      <a:tailEnd type="triangle"/>
                    </a:ln>
                    <a:effectLst/>
                  </p:spPr>
                </p:cxnSp>
              </p:grpSp>
              <p:sp>
                <p:nvSpPr>
                  <p:cNvPr id="157" name="四角形: 角を丸くする 156">
                    <a:extLst>
                      <a:ext uri="{FF2B5EF4-FFF2-40B4-BE49-F238E27FC236}">
                        <a16:creationId xmlns:a16="http://schemas.microsoft.com/office/drawing/2014/main" id="{D4D813C4-E78B-E7E8-902E-FFEBE2E3506C}"/>
                      </a:ext>
                    </a:extLst>
                  </p:cNvPr>
                  <p:cNvSpPr/>
                  <p:nvPr/>
                </p:nvSpPr>
                <p:spPr>
                  <a:xfrm>
                    <a:off x="4932872" y="6033120"/>
                    <a:ext cx="1034512" cy="676946"/>
                  </a:xfrm>
                  <a:prstGeom prst="roundRect">
                    <a:avLst>
                      <a:gd name="adj" fmla="val 13149"/>
                    </a:avLst>
                  </a:prstGeom>
                  <a:noFill/>
                  <a:ln w="19050" cap="flat" cmpd="sng" algn="ctr">
                    <a:solidFill>
                      <a:srgbClr val="4F81B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ＭＳ Ｐゴシック"/>
                      <a:cs typeface="+mn-cs"/>
                    </a:endParaRPr>
                  </a:p>
                </p:txBody>
              </p:sp>
            </p:grpSp>
          </p:grpSp>
        </p:grpSp>
      </p:grp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F2157316-B5A7-2FC0-313B-305FB7C18BCB}"/>
              </a:ext>
            </a:extLst>
          </p:cNvPr>
          <p:cNvCxnSpPr>
            <a:cxnSpLocks/>
          </p:cNvCxnSpPr>
          <p:nvPr/>
        </p:nvCxnSpPr>
        <p:spPr>
          <a:xfrm>
            <a:off x="6804010" y="2858345"/>
            <a:ext cx="0" cy="866764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0" name="グループ化 109">
            <a:extLst>
              <a:ext uri="{FF2B5EF4-FFF2-40B4-BE49-F238E27FC236}">
                <a16:creationId xmlns:a16="http://schemas.microsoft.com/office/drawing/2014/main" id="{7B222302-F042-787A-9ED6-06B37F1B385A}"/>
              </a:ext>
            </a:extLst>
          </p:cNvPr>
          <p:cNvGrpSpPr/>
          <p:nvPr/>
        </p:nvGrpSpPr>
        <p:grpSpPr>
          <a:xfrm>
            <a:off x="4797470" y="1971391"/>
            <a:ext cx="3999348" cy="2211903"/>
            <a:chOff x="4716015" y="2064077"/>
            <a:chExt cx="3999348" cy="2211903"/>
          </a:xfrm>
        </p:grpSpPr>
        <p:sp>
          <p:nvSpPr>
            <p:cNvPr id="18" name="四角形: 角を丸くする 17">
              <a:extLst>
                <a:ext uri="{FF2B5EF4-FFF2-40B4-BE49-F238E27FC236}">
                  <a16:creationId xmlns:a16="http://schemas.microsoft.com/office/drawing/2014/main" id="{2CC21E7C-CEE5-C129-EC6E-BCA630CBA79F}"/>
                </a:ext>
              </a:extLst>
            </p:cNvPr>
            <p:cNvSpPr/>
            <p:nvPr/>
          </p:nvSpPr>
          <p:spPr>
            <a:xfrm>
              <a:off x="4716015" y="2172497"/>
              <a:ext cx="2488493" cy="2103483"/>
            </a:xfrm>
            <a:prstGeom prst="roundRect">
              <a:avLst/>
            </a:prstGeom>
            <a:noFill/>
            <a:ln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" name="四角形: 角を丸くする 1">
              <a:extLst>
                <a:ext uri="{FF2B5EF4-FFF2-40B4-BE49-F238E27FC236}">
                  <a16:creationId xmlns:a16="http://schemas.microsoft.com/office/drawing/2014/main" id="{BD469CC0-FCCA-0BD8-B702-C8920F97DB82}"/>
                </a:ext>
              </a:extLst>
            </p:cNvPr>
            <p:cNvSpPr/>
            <p:nvPr/>
          </p:nvSpPr>
          <p:spPr>
            <a:xfrm>
              <a:off x="4840047" y="3090360"/>
              <a:ext cx="791610" cy="36004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400" dirty="0"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県</a:t>
              </a:r>
            </a:p>
          </p:txBody>
        </p:sp>
        <p:sp>
          <p:nvSpPr>
            <p:cNvPr id="3" name="四角形: 角を丸くする 2">
              <a:extLst>
                <a:ext uri="{FF2B5EF4-FFF2-40B4-BE49-F238E27FC236}">
                  <a16:creationId xmlns:a16="http://schemas.microsoft.com/office/drawing/2014/main" id="{B98184AE-73EA-41C6-27F7-032DBCA827F9}"/>
                </a:ext>
              </a:extLst>
            </p:cNvPr>
            <p:cNvSpPr/>
            <p:nvPr/>
          </p:nvSpPr>
          <p:spPr>
            <a:xfrm>
              <a:off x="6228184" y="2498305"/>
              <a:ext cx="791610" cy="36004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100" dirty="0"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建設技術センター</a:t>
              </a:r>
              <a:endParaRPr kumimoji="1" lang="ja-JP" altLang="en-US" sz="1100" dirty="0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4" name="四角形: 角を丸くする 3">
              <a:extLst>
                <a:ext uri="{FF2B5EF4-FFF2-40B4-BE49-F238E27FC236}">
                  <a16:creationId xmlns:a16="http://schemas.microsoft.com/office/drawing/2014/main" id="{AC7665DA-17BC-B06D-78C6-E85CDE873862}"/>
                </a:ext>
              </a:extLst>
            </p:cNvPr>
            <p:cNvSpPr/>
            <p:nvPr/>
          </p:nvSpPr>
          <p:spPr>
            <a:xfrm>
              <a:off x="6261939" y="3725109"/>
              <a:ext cx="791610" cy="36004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200" dirty="0"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市町村</a:t>
              </a:r>
              <a:endParaRPr kumimoji="1" lang="ja-JP" altLang="en-US" sz="1200" dirty="0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5" name="四角形: 角を丸くする 4">
              <a:extLst>
                <a:ext uri="{FF2B5EF4-FFF2-40B4-BE49-F238E27FC236}">
                  <a16:creationId xmlns:a16="http://schemas.microsoft.com/office/drawing/2014/main" id="{83839C7C-1D18-73FA-DFD7-474FDBDDA5BA}"/>
                </a:ext>
              </a:extLst>
            </p:cNvPr>
            <p:cNvSpPr/>
            <p:nvPr/>
          </p:nvSpPr>
          <p:spPr>
            <a:xfrm>
              <a:off x="7923753" y="2498305"/>
              <a:ext cx="791610" cy="360040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200" dirty="0"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事業者</a:t>
              </a:r>
              <a:endParaRPr kumimoji="1" lang="ja-JP" altLang="en-US" sz="1200" dirty="0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cxnSp>
          <p:nvCxnSpPr>
            <p:cNvPr id="9" name="直線矢印コネクタ 8">
              <a:extLst>
                <a:ext uri="{FF2B5EF4-FFF2-40B4-BE49-F238E27FC236}">
                  <a16:creationId xmlns:a16="http://schemas.microsoft.com/office/drawing/2014/main" id="{936A2F5E-9C72-F267-4BC3-D54A12DBEE70}"/>
                </a:ext>
              </a:extLst>
            </p:cNvPr>
            <p:cNvCxnSpPr>
              <a:cxnSpLocks/>
              <a:stCxn id="2" idx="3"/>
            </p:cNvCxnSpPr>
            <p:nvPr/>
          </p:nvCxnSpPr>
          <p:spPr>
            <a:xfrm flipV="1">
              <a:off x="5631657" y="2678325"/>
              <a:ext cx="510069" cy="592055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直線矢印コネクタ 10">
              <a:extLst>
                <a:ext uri="{FF2B5EF4-FFF2-40B4-BE49-F238E27FC236}">
                  <a16:creationId xmlns:a16="http://schemas.microsoft.com/office/drawing/2014/main" id="{4043C77D-AABE-0CE2-9FD9-D326E0032C2B}"/>
                </a:ext>
              </a:extLst>
            </p:cNvPr>
            <p:cNvCxnSpPr>
              <a:cxnSpLocks/>
              <a:stCxn id="2" idx="3"/>
            </p:cNvCxnSpPr>
            <p:nvPr/>
          </p:nvCxnSpPr>
          <p:spPr>
            <a:xfrm>
              <a:off x="5631657" y="3270380"/>
              <a:ext cx="560148" cy="634749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線矢印コネクタ 16">
              <a:extLst>
                <a:ext uri="{FF2B5EF4-FFF2-40B4-BE49-F238E27FC236}">
                  <a16:creationId xmlns:a16="http://schemas.microsoft.com/office/drawing/2014/main" id="{D99128A6-35E1-2600-8EDA-4C43DAB4D376}"/>
                </a:ext>
              </a:extLst>
            </p:cNvPr>
            <p:cNvCxnSpPr>
              <a:stCxn id="3" idx="3"/>
            </p:cNvCxnSpPr>
            <p:nvPr/>
          </p:nvCxnSpPr>
          <p:spPr>
            <a:xfrm>
              <a:off x="7019794" y="2678325"/>
              <a:ext cx="864574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8B077590-DC64-67A2-0045-EF10B834E0A3}"/>
                </a:ext>
              </a:extLst>
            </p:cNvPr>
            <p:cNvSpPr/>
            <p:nvPr/>
          </p:nvSpPr>
          <p:spPr>
            <a:xfrm>
              <a:off x="4972746" y="2064077"/>
              <a:ext cx="1891393" cy="25259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100" dirty="0">
                  <a:solidFill>
                    <a:schemeClr val="tx1"/>
                  </a:solidFill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群馬県メンテナンス協議会</a:t>
              </a:r>
            </a:p>
          </p:txBody>
        </p:sp>
        <p:cxnSp>
          <p:nvCxnSpPr>
            <p:cNvPr id="21" name="直線矢印コネクタ 20">
              <a:extLst>
                <a:ext uri="{FF2B5EF4-FFF2-40B4-BE49-F238E27FC236}">
                  <a16:creationId xmlns:a16="http://schemas.microsoft.com/office/drawing/2014/main" id="{AF723F86-E704-0776-2A84-D8675EA0C8FE}"/>
                </a:ext>
              </a:extLst>
            </p:cNvPr>
            <p:cNvCxnSpPr/>
            <p:nvPr/>
          </p:nvCxnSpPr>
          <p:spPr>
            <a:xfrm flipV="1">
              <a:off x="6505808" y="2900968"/>
              <a:ext cx="0" cy="824141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2B63DBBC-8CDC-89C3-479A-AC1AE1AC6FC3}"/>
                </a:ext>
              </a:extLst>
            </p:cNvPr>
            <p:cNvSpPr txBox="1"/>
            <p:nvPr/>
          </p:nvSpPr>
          <p:spPr>
            <a:xfrm>
              <a:off x="5513952" y="2679993"/>
              <a:ext cx="51006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100" dirty="0"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調整</a:t>
              </a:r>
            </a:p>
          </p:txBody>
        </p:sp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E0D5AD8B-9B6B-469A-1EE4-523C4502D137}"/>
                </a:ext>
              </a:extLst>
            </p:cNvPr>
            <p:cNvSpPr txBox="1"/>
            <p:nvPr/>
          </p:nvSpPr>
          <p:spPr>
            <a:xfrm>
              <a:off x="5092821" y="3554803"/>
              <a:ext cx="8965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100" dirty="0"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助言・調整</a:t>
              </a:r>
              <a:endParaRPr kumimoji="1" lang="ja-JP" altLang="en-US" sz="1100" dirty="0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CDBA411C-D2D1-0EC6-3BA6-4F95CEFA54F4}"/>
                </a:ext>
              </a:extLst>
            </p:cNvPr>
            <p:cNvSpPr txBox="1"/>
            <p:nvPr/>
          </p:nvSpPr>
          <p:spPr>
            <a:xfrm>
              <a:off x="5951348" y="3007654"/>
              <a:ext cx="60312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100" dirty="0"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委託費</a:t>
              </a:r>
              <a:endParaRPr lang="en-US" altLang="ja-JP" sz="1100" dirty="0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  <a:p>
              <a:pPr algn="ctr"/>
              <a:r>
                <a:rPr kumimoji="1" lang="ja-JP" altLang="en-US" sz="1100" dirty="0"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＋</a:t>
              </a:r>
              <a:endParaRPr kumimoji="1" lang="en-US" altLang="ja-JP" sz="1100" dirty="0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  <a:p>
              <a:pPr algn="ctr"/>
              <a:r>
                <a:rPr lang="ja-JP" altLang="en-US" sz="1100" dirty="0"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事務費</a:t>
              </a:r>
              <a:endParaRPr kumimoji="1" lang="ja-JP" altLang="en-US" sz="1100" dirty="0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FC171E69-D698-110B-A84A-966A0708C077}"/>
                </a:ext>
              </a:extLst>
            </p:cNvPr>
            <p:cNvSpPr txBox="1"/>
            <p:nvPr/>
          </p:nvSpPr>
          <p:spPr>
            <a:xfrm>
              <a:off x="6680102" y="3095512"/>
              <a:ext cx="60312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100" dirty="0"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協定</a:t>
              </a:r>
              <a:endParaRPr lang="en-US" altLang="ja-JP" sz="1100" dirty="0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  <a:p>
              <a:pPr algn="ctr"/>
              <a:r>
                <a:rPr lang="ja-JP" altLang="en-US" sz="1100" dirty="0"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締結</a:t>
              </a:r>
              <a:endParaRPr kumimoji="1" lang="ja-JP" altLang="en-US" sz="1100" dirty="0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EB6F88DD-FA6F-CF57-ACFD-AE689409145C}"/>
                </a:ext>
              </a:extLst>
            </p:cNvPr>
            <p:cNvSpPr txBox="1"/>
            <p:nvPr/>
          </p:nvSpPr>
          <p:spPr>
            <a:xfrm>
              <a:off x="7200531" y="2398000"/>
              <a:ext cx="79161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100" dirty="0">
                  <a:latin typeface="BIZ UDゴシック" panose="020B0400000000000000" pitchFamily="49" charset="-128"/>
                  <a:ea typeface="BIZ UDゴシック" panose="020B0400000000000000" pitchFamily="49" charset="-128"/>
                </a:rPr>
                <a:t>一括発注</a:t>
              </a:r>
              <a:endParaRPr kumimoji="1" lang="ja-JP" altLang="en-US" sz="1100" dirty="0">
                <a:latin typeface="BIZ UDゴシック" panose="020B0400000000000000" pitchFamily="49" charset="-128"/>
                <a:ea typeface="BIZ UDゴシック" panose="020B0400000000000000" pitchFamily="49" charset="-128"/>
              </a:endParaRPr>
            </a:p>
          </p:txBody>
        </p:sp>
      </p:grpSp>
      <p:graphicFrame>
        <p:nvGraphicFramePr>
          <p:cNvPr id="6" name="表 18">
            <a:extLst>
              <a:ext uri="{FF2B5EF4-FFF2-40B4-BE49-F238E27FC236}">
                <a16:creationId xmlns:a16="http://schemas.microsoft.com/office/drawing/2014/main" id="{51125C74-D73B-82F5-DDF5-FCF668A8B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594508"/>
              </p:ext>
            </p:extLst>
          </p:nvPr>
        </p:nvGraphicFramePr>
        <p:xfrm>
          <a:off x="214890" y="2145489"/>
          <a:ext cx="4176000" cy="2610192"/>
        </p:xfrm>
        <a:graphic>
          <a:graphicData uri="http://schemas.openxmlformats.org/drawingml/2006/table">
            <a:tbl>
              <a:tblPr firstRow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72406178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0556510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8848383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91151755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2321647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45888480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192198917"/>
                    </a:ext>
                  </a:extLst>
                </a:gridCol>
              </a:tblGrid>
              <a:tr h="168496">
                <a:tc row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r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業務プロセス</a:t>
                      </a:r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ja-JP" altLang="en-US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インフラ分野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日常維持管理業務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構造物の定期点検関連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253002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窓口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維持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作業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計画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策定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点検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設計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工事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153111"/>
                  </a:ext>
                </a:extLst>
              </a:tr>
              <a:tr h="186688"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巡回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清掃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剪定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※2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※3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397074"/>
                  </a:ext>
                </a:extLst>
              </a:tr>
              <a:tr h="13678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825436"/>
                  </a:ext>
                </a:extLst>
              </a:tr>
              <a:tr h="23089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7803449"/>
                  </a:ext>
                </a:extLst>
              </a:tr>
              <a:tr h="2030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9672628"/>
                  </a:ext>
                </a:extLst>
              </a:tr>
              <a:tr h="170184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河川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2042008"/>
                  </a:ext>
                </a:extLst>
              </a:tr>
              <a:tr h="188216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公園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除草・剪定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069152"/>
                  </a:ext>
                </a:extLst>
              </a:tr>
              <a:tr h="228104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下水道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1040007"/>
                  </a:ext>
                </a:extLst>
              </a:tr>
              <a:tr h="200296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その他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1881651"/>
                  </a:ext>
                </a:extLst>
              </a:tr>
            </a:tbl>
          </a:graphicData>
        </a:graphic>
      </p:graphicFrame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DAFEA00D-8049-5BBC-05E2-343BB309856F}"/>
              </a:ext>
            </a:extLst>
          </p:cNvPr>
          <p:cNvSpPr/>
          <p:nvPr/>
        </p:nvSpPr>
        <p:spPr>
          <a:xfrm>
            <a:off x="3241965" y="2765659"/>
            <a:ext cx="552796" cy="149309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1358983"/>
      </p:ext>
    </p:extLst>
  </p:cSld>
  <p:clrMapOvr>
    <a:masterClrMapping/>
  </p:clrMapOvr>
</p:sld>
</file>

<file path=ppt/theme/theme1.xml><?xml version="1.0" encoding="utf-8"?>
<a:theme xmlns:a="http://schemas.openxmlformats.org/drawingml/2006/main" name="1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2.xml><?xml version="1.0" encoding="utf-8"?>
<a:theme xmlns:a="http://schemas.openxmlformats.org/drawingml/2006/main" name="2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B3E7916579E48942A578B93BD249C02F" ma:contentTypeVersion="16" ma:contentTypeDescription="新しいドキュメントを作成します。" ma:contentTypeScope="" ma:versionID="8e54ec4f4e11b3cfd46df85e102a71fa">
  <xsd:schema xmlns:xsd="http://www.w3.org/2001/XMLSchema" xmlns:xs="http://www.w3.org/2001/XMLSchema" xmlns:p="http://schemas.microsoft.com/office/2006/metadata/properties" xmlns:ns2="1f739fab-6d78-413b-bdfb-b8e4b081b506" xmlns:ns3="0cfd19f7-9a31-48f1-a827-fb01c45dd146" targetNamespace="http://schemas.microsoft.com/office/2006/metadata/properties" ma:root="true" ma:fieldsID="f6d8c550c64388c9b0616250f4ee75a5" ns2:_="" ns3:_="">
    <xsd:import namespace="1f739fab-6d78-413b-bdfb-b8e4b081b506"/>
    <xsd:import namespace="0cfd19f7-9a31-48f1-a827-fb01c45dd14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MediaServiceLocation" minOccurs="0"/>
                <xsd:element ref="ns3:MediaServiceOCR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739fab-6d78-413b-bdfb-b8e4b081b50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3a6e941f-3e61-44d3-bb0b-72ca50aa7e42}" ma:internalName="TaxCatchAll" ma:showField="CatchAllData" ma:web="1f739fab-6d78-413b-bdfb-b8e4b081b50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fd19f7-9a31-48f1-a827-fb01c45dd1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462c662f-fcd5-4c16-8282-839128f5194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f739fab-6d78-413b-bdfb-b8e4b081b506" xsi:nil="true"/>
    <lcf76f155ced4ddcb4097134ff3c332f xmlns="0cfd19f7-9a31-48f1-a827-fb01c45dd146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F7BCAA2-64E1-463C-8E5A-7EFB319638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f739fab-6d78-413b-bdfb-b8e4b081b506"/>
    <ds:schemaRef ds:uri="0cfd19f7-9a31-48f1-a827-fb01c45dd14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6D01362-9D31-4E21-A149-8F783D98E1F5}">
  <ds:schemaRefs>
    <ds:schemaRef ds:uri="http://schemas.microsoft.com/office/2006/documentManagement/types"/>
    <ds:schemaRef ds:uri="http://purl.org/dc/dcmitype/"/>
    <ds:schemaRef ds:uri="1f739fab-6d78-413b-bdfb-b8e4b081b506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0cfd19f7-9a31-48f1-a827-fb01c45dd146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CACD073-77D0-4398-8F4C-ED1FCD90C9F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678</TotalTime>
  <Words>574</Words>
  <Application>Microsoft Office PowerPoint</Application>
  <PresentationFormat>画面に合わせる (4:3)</PresentationFormat>
  <Paragraphs>217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</vt:i4>
      </vt:variant>
    </vt:vector>
  </HeadingPairs>
  <TitlesOfParts>
    <vt:vector size="10" baseType="lpstr">
      <vt:lpstr>BIZ UDゴシック</vt:lpstr>
      <vt:lpstr>HGP創英角ｺﾞｼｯｸUB</vt:lpstr>
      <vt:lpstr>ＭＳ Ｐゴシック</vt:lpstr>
      <vt:lpstr>Arial</vt:lpstr>
      <vt:lpstr>Calibri</vt:lpstr>
      <vt:lpstr>Times New Roman</vt:lpstr>
      <vt:lpstr>Wingdings</vt:lpstr>
      <vt:lpstr>1_標準デザイン</vt:lpstr>
      <vt:lpstr>2_標準デザイン</vt:lpstr>
      <vt:lpstr>PowerPoint プレゼンテーション</vt:lpstr>
    </vt:vector>
  </TitlesOfParts>
  <Company>国土交通省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行政情報システム室</dc:creator>
  <cp:lastModifiedBy>shien</cp:lastModifiedBy>
  <cp:revision>13</cp:revision>
  <cp:lastPrinted>2025-09-30T06:12:05Z</cp:lastPrinted>
  <dcterms:created xsi:type="dcterms:W3CDTF">2007-11-06T12:19:33Z</dcterms:created>
  <dcterms:modified xsi:type="dcterms:W3CDTF">2026-03-26T02:23:49Z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0x010100B3E7916579E48942A578B93BD249C02F</vt:lpwstr>
  </property>
  <property fmtid="{D5CDD505-2E9C-101B-9397-08002B2CF9AE}" pid="3" name="MediaServiceImageTags">
    <vt:lpwstr/>
  </property>
</Properties>
</file>