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717" r:id="rId1"/>
    <p:sldMasterId id="2147483730" r:id="rId2"/>
  </p:sldMasterIdLst>
  <p:notesMasterIdLst>
    <p:notesMasterId r:id="rId4"/>
  </p:notesMasterIdLst>
  <p:sldIdLst>
    <p:sldId id="3123" r:id="rId3"/>
  </p:sldIdLst>
  <p:sldSz cx="9144000" cy="6858000" type="screen4x3"/>
  <p:notesSz cx="6807200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331561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663123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994684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326246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1657807" algn="l" defTabSz="663123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1989369" algn="l" defTabSz="663123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2320930" algn="l" defTabSz="663123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2652492" algn="l" defTabSz="663123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880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7DEE8"/>
    <a:srgbClr val="FFCCFF"/>
    <a:srgbClr val="FF99FF"/>
    <a:srgbClr val="ECF5FD"/>
    <a:srgbClr val="215968"/>
    <a:srgbClr val="CB4C4F"/>
    <a:srgbClr val="FFFFD5"/>
    <a:srgbClr val="404040"/>
    <a:srgbClr val="EAF2FD"/>
    <a:srgbClr val="FFF7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A111915-BE36-4E01-A7E5-04B1672EAD32}" styleName="淡色スタイル 2 - アクセント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11" autoAdjust="0"/>
    <p:restoredTop sz="94557" autoAdjust="0"/>
  </p:normalViewPr>
  <p:slideViewPr>
    <p:cSldViewPr>
      <p:cViewPr varScale="1">
        <p:scale>
          <a:sx n="113" d="100"/>
          <a:sy n="113" d="100"/>
        </p:scale>
        <p:origin x="1968" y="102"/>
      </p:cViewPr>
      <p:guideLst>
        <p:guide pos="2880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00" d="100"/>
        <a:sy n="3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2950348" cy="497517"/>
          </a:xfrm>
          <a:prstGeom prst="rect">
            <a:avLst/>
          </a:prstGeom>
        </p:spPr>
        <p:txBody>
          <a:bodyPr vert="horz" lIns="69882" tIns="34940" rIns="69882" bIns="34940" rtlCol="0"/>
          <a:lstStyle>
            <a:lvl1pPr algn="l">
              <a:defRPr sz="9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55651" y="2"/>
            <a:ext cx="2950348" cy="497517"/>
          </a:xfrm>
          <a:prstGeom prst="rect">
            <a:avLst/>
          </a:prstGeom>
        </p:spPr>
        <p:txBody>
          <a:bodyPr vert="horz" lIns="69882" tIns="34940" rIns="69882" bIns="34940" rtlCol="0"/>
          <a:lstStyle>
            <a:lvl1pPr algn="r">
              <a:defRPr sz="900"/>
            </a:lvl1pPr>
          </a:lstStyle>
          <a:p>
            <a:fld id="{345E4279-E8E1-42AB-A518-AC3621A1DE36}" type="datetimeFigureOut">
              <a:rPr kumimoji="1" lang="ja-JP" altLang="en-US" smtClean="0"/>
              <a:pPr/>
              <a:t>2026/3/26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68875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69882" tIns="34940" rIns="69882" bIns="3494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0485" y="4720915"/>
            <a:ext cx="5446241" cy="4472762"/>
          </a:xfrm>
          <a:prstGeom prst="rect">
            <a:avLst/>
          </a:prstGeom>
        </p:spPr>
        <p:txBody>
          <a:bodyPr vert="horz" lIns="69882" tIns="34940" rIns="69882" bIns="3494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2" y="9440600"/>
            <a:ext cx="2950348" cy="497517"/>
          </a:xfrm>
          <a:prstGeom prst="rect">
            <a:avLst/>
          </a:prstGeom>
        </p:spPr>
        <p:txBody>
          <a:bodyPr vert="horz" lIns="69882" tIns="34940" rIns="69882" bIns="34940" rtlCol="0" anchor="b"/>
          <a:lstStyle>
            <a:lvl1pPr algn="l">
              <a:defRPr sz="9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55651" y="9440600"/>
            <a:ext cx="2950348" cy="497517"/>
          </a:xfrm>
          <a:prstGeom prst="rect">
            <a:avLst/>
          </a:prstGeom>
        </p:spPr>
        <p:txBody>
          <a:bodyPr vert="horz" lIns="69882" tIns="34940" rIns="69882" bIns="34940" rtlCol="0" anchor="b"/>
          <a:lstStyle>
            <a:lvl1pPr algn="r">
              <a:defRPr sz="900"/>
            </a:lvl1pPr>
          </a:lstStyle>
          <a:p>
            <a:fld id="{973C9013-F0BD-44EE-96AF-C387C2CE37E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4690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1pPr>
    <a:lvl2pPr marL="331561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2pPr>
    <a:lvl3pPr marL="663123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3pPr>
    <a:lvl4pPr marL="994684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4pPr>
    <a:lvl5pPr marL="1326246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5pPr>
    <a:lvl6pPr marL="1657807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6pPr>
    <a:lvl7pPr marL="1989369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7pPr>
    <a:lvl8pPr marL="2320930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8pPr>
    <a:lvl9pPr marL="2652492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3C9013-F0BD-44EE-96AF-C387C2CE37E5}" type="slidenum">
              <a:rPr kumimoji="1" lang="ja-JP" altLang="en-US" smtClean="0"/>
              <a:pPr/>
              <a:t>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404007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mlit_top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30"/>
          <a:stretch>
            <a:fillRect/>
          </a:stretch>
        </p:blipFill>
        <p:spPr bwMode="auto">
          <a:xfrm>
            <a:off x="0" y="6524627"/>
            <a:ext cx="91440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9"/>
          <p:cNvSpPr>
            <a:spLocks noChangeArrowheads="1"/>
          </p:cNvSpPr>
          <p:nvPr userDrawn="1"/>
        </p:nvSpPr>
        <p:spPr bwMode="auto">
          <a:xfrm>
            <a:off x="1692277" y="3284540"/>
            <a:ext cx="7451725" cy="73025"/>
          </a:xfrm>
          <a:prstGeom prst="rect">
            <a:avLst/>
          </a:prstGeom>
          <a:solidFill>
            <a:srgbClr val="0066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endParaRPr lang="ja-JP" altLang="en-US">
              <a:solidFill>
                <a:prstClr val="black"/>
              </a:solidFill>
            </a:endParaRPr>
          </a:p>
        </p:txBody>
      </p:sp>
      <p:pic>
        <p:nvPicPr>
          <p:cNvPr id="6" name="Picture 1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6051552"/>
            <a:ext cx="2124075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2"/>
          <p:cNvSpPr txBox="1">
            <a:spLocks noChangeArrowheads="1"/>
          </p:cNvSpPr>
          <p:nvPr userDrawn="1"/>
        </p:nvSpPr>
        <p:spPr bwMode="auto">
          <a:xfrm>
            <a:off x="1" y="6524626"/>
            <a:ext cx="480836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1600" i="1" dirty="0">
                <a:solidFill>
                  <a:prstClr val="white"/>
                </a:solidFill>
                <a:latin typeface="Times New Roman" pitchFamily="18" charset="0"/>
              </a:rPr>
              <a:t>Ministry of Land, Infrastructure, Transport and Tourism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19251" y="2133603"/>
            <a:ext cx="7524750" cy="1470025"/>
          </a:xfrm>
          <a:prstGeom prst="rect">
            <a:avLst/>
          </a:prstGeom>
        </p:spPr>
        <p:txBody>
          <a:bodyPr/>
          <a:lstStyle>
            <a:lvl1pPr>
              <a:defRPr sz="5334"/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1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6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C1E978-A3B9-4673-8199-379729392307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184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B20612-914C-4BDE-8D4C-FEA4392E99F4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161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15101" y="2"/>
            <a:ext cx="2171700" cy="612616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1" y="2"/>
            <a:ext cx="6362700" cy="61261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FB01F7-FA20-4B15-9970-D297285851AC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4490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rectangle" preserve="1">
  <p:cSld name="Blank rectang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11" descr="paint_transparent3.png"/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"/>
            <a:ext cx="9144000" cy="6858004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4297654" y="5930631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buNone/>
              <a:defRPr>
                <a:solidFill>
                  <a:srgbClr val="999999"/>
                </a:solidFill>
              </a:defRPr>
            </a:lvl1pPr>
            <a:lvl2pPr lvl="1" algn="ctr" rtl="0">
              <a:buNone/>
              <a:defRPr>
                <a:solidFill>
                  <a:srgbClr val="999999"/>
                </a:solidFill>
              </a:defRPr>
            </a:lvl2pPr>
            <a:lvl3pPr lvl="2" algn="ctr" rtl="0">
              <a:buNone/>
              <a:defRPr>
                <a:solidFill>
                  <a:srgbClr val="999999"/>
                </a:solidFill>
              </a:defRPr>
            </a:lvl3pPr>
            <a:lvl4pPr lvl="3" algn="ctr" rtl="0">
              <a:buNone/>
              <a:defRPr>
                <a:solidFill>
                  <a:srgbClr val="999999"/>
                </a:solidFill>
              </a:defRPr>
            </a:lvl4pPr>
            <a:lvl5pPr lvl="4" algn="ctr" rtl="0">
              <a:buNone/>
              <a:defRPr>
                <a:solidFill>
                  <a:srgbClr val="999999"/>
                </a:solidFill>
              </a:defRPr>
            </a:lvl5pPr>
            <a:lvl6pPr lvl="5" algn="ctr" rtl="0">
              <a:buNone/>
              <a:defRPr>
                <a:solidFill>
                  <a:srgbClr val="999999"/>
                </a:solidFill>
              </a:defRPr>
            </a:lvl6pPr>
            <a:lvl7pPr lvl="6" algn="ctr" rtl="0">
              <a:buNone/>
              <a:defRPr>
                <a:solidFill>
                  <a:srgbClr val="999999"/>
                </a:solidFill>
              </a:defRPr>
            </a:lvl7pPr>
            <a:lvl8pPr lvl="7" algn="ctr" rtl="0">
              <a:buNone/>
              <a:defRPr>
                <a:solidFill>
                  <a:srgbClr val="999999"/>
                </a:solidFill>
              </a:defRPr>
            </a:lvl8pPr>
            <a:lvl9pPr lvl="8" algn="ctr" rtl="0">
              <a:buNone/>
              <a:defRPr>
                <a:solidFill>
                  <a:srgbClr val="999999"/>
                </a:solidFill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3147701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mlit_top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30"/>
          <a:stretch>
            <a:fillRect/>
          </a:stretch>
        </p:blipFill>
        <p:spPr bwMode="auto">
          <a:xfrm>
            <a:off x="0" y="6524627"/>
            <a:ext cx="91440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9"/>
          <p:cNvSpPr>
            <a:spLocks noChangeArrowheads="1"/>
          </p:cNvSpPr>
          <p:nvPr userDrawn="1"/>
        </p:nvSpPr>
        <p:spPr bwMode="auto">
          <a:xfrm>
            <a:off x="1692277" y="3284540"/>
            <a:ext cx="7451725" cy="73025"/>
          </a:xfrm>
          <a:prstGeom prst="rect">
            <a:avLst/>
          </a:prstGeom>
          <a:solidFill>
            <a:srgbClr val="0066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endParaRPr lang="ja-JP" altLang="en-US">
              <a:solidFill>
                <a:prstClr val="black"/>
              </a:solidFill>
            </a:endParaRPr>
          </a:p>
        </p:txBody>
      </p:sp>
      <p:pic>
        <p:nvPicPr>
          <p:cNvPr id="6" name="Picture 1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6051552"/>
            <a:ext cx="2124075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2"/>
          <p:cNvSpPr txBox="1">
            <a:spLocks noChangeArrowheads="1"/>
          </p:cNvSpPr>
          <p:nvPr userDrawn="1"/>
        </p:nvSpPr>
        <p:spPr bwMode="auto">
          <a:xfrm>
            <a:off x="1" y="6524627"/>
            <a:ext cx="9058249" cy="56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3081" i="1">
                <a:solidFill>
                  <a:prstClr val="white"/>
                </a:solidFill>
                <a:latin typeface="Times New Roman" pitchFamily="18" charset="0"/>
              </a:rPr>
              <a:t>Ministry of Land, Infrastructure, Transport and Tourism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19251" y="2133603"/>
            <a:ext cx="7524750" cy="1470025"/>
          </a:xfrm>
          <a:prstGeom prst="rect">
            <a:avLst/>
          </a:prstGeom>
        </p:spPr>
        <p:txBody>
          <a:bodyPr/>
          <a:lstStyle>
            <a:lvl1pPr>
              <a:defRPr sz="10272"/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1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6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C1E978-A3B9-4673-8199-379729392307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84405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ja-JP" alt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1FC12D-27C1-4F31-90C9-A93D49E44687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3985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10272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5136"/>
            </a:lvl1pPr>
            <a:lvl2pPr marL="1174023" indent="0">
              <a:buNone/>
              <a:defRPr sz="4622"/>
            </a:lvl2pPr>
            <a:lvl3pPr marL="2348043" indent="0">
              <a:buNone/>
              <a:defRPr sz="4109"/>
            </a:lvl3pPr>
            <a:lvl4pPr marL="3522066" indent="0">
              <a:buNone/>
              <a:defRPr sz="3595"/>
            </a:lvl4pPr>
            <a:lvl5pPr marL="4696088" indent="0">
              <a:buNone/>
              <a:defRPr sz="3595"/>
            </a:lvl5pPr>
            <a:lvl6pPr marL="5870108" indent="0">
              <a:buNone/>
              <a:defRPr sz="3595"/>
            </a:lvl6pPr>
            <a:lvl7pPr marL="7044131" indent="0">
              <a:buNone/>
              <a:defRPr sz="3595"/>
            </a:lvl7pPr>
            <a:lvl8pPr marL="8218153" indent="0">
              <a:buNone/>
              <a:defRPr sz="3595"/>
            </a:lvl8pPr>
            <a:lvl9pPr marL="9392174" indent="0">
              <a:buNone/>
              <a:defRPr sz="3595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694BDB-530F-4364-A4B7-5A1182A1D62D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62477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7189"/>
            </a:lvl1pPr>
            <a:lvl2pPr>
              <a:defRPr sz="6164"/>
            </a:lvl2pPr>
            <a:lvl3pPr>
              <a:defRPr sz="5136"/>
            </a:lvl3pPr>
            <a:lvl4pPr>
              <a:defRPr sz="4622"/>
            </a:lvl4pPr>
            <a:lvl5pPr>
              <a:defRPr sz="4622"/>
            </a:lvl5pPr>
            <a:lvl6pPr>
              <a:defRPr sz="4622"/>
            </a:lvl6pPr>
            <a:lvl7pPr>
              <a:defRPr sz="4622"/>
            </a:lvl7pPr>
            <a:lvl8pPr>
              <a:defRPr sz="4622"/>
            </a:lvl8pPr>
            <a:lvl9pPr>
              <a:defRPr sz="4622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1" y="1600202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7189"/>
            </a:lvl1pPr>
            <a:lvl2pPr>
              <a:defRPr sz="6164"/>
            </a:lvl2pPr>
            <a:lvl3pPr>
              <a:defRPr sz="5136"/>
            </a:lvl3pPr>
            <a:lvl4pPr>
              <a:defRPr sz="4622"/>
            </a:lvl4pPr>
            <a:lvl5pPr>
              <a:defRPr sz="4622"/>
            </a:lvl5pPr>
            <a:lvl6pPr>
              <a:defRPr sz="4622"/>
            </a:lvl6pPr>
            <a:lvl7pPr>
              <a:defRPr sz="4622"/>
            </a:lvl7pPr>
            <a:lvl8pPr>
              <a:defRPr sz="4622"/>
            </a:lvl8pPr>
            <a:lvl9pPr>
              <a:defRPr sz="4622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4DE403-68E0-47EB-9A36-3C247B164772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5201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1" y="153511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6164" b="1"/>
            </a:lvl1pPr>
            <a:lvl2pPr marL="1174023" indent="0">
              <a:buNone/>
              <a:defRPr sz="5136" b="1"/>
            </a:lvl2pPr>
            <a:lvl3pPr marL="2348043" indent="0">
              <a:buNone/>
              <a:defRPr sz="4622" b="1"/>
            </a:lvl3pPr>
            <a:lvl4pPr marL="3522066" indent="0">
              <a:buNone/>
              <a:defRPr sz="4109" b="1"/>
            </a:lvl4pPr>
            <a:lvl5pPr marL="4696088" indent="0">
              <a:buNone/>
              <a:defRPr sz="4109" b="1"/>
            </a:lvl5pPr>
            <a:lvl6pPr marL="5870108" indent="0">
              <a:buNone/>
              <a:defRPr sz="4109" b="1"/>
            </a:lvl6pPr>
            <a:lvl7pPr marL="7044131" indent="0">
              <a:buNone/>
              <a:defRPr sz="4109" b="1"/>
            </a:lvl7pPr>
            <a:lvl8pPr marL="8218153" indent="0">
              <a:buNone/>
              <a:defRPr sz="4109" b="1"/>
            </a:lvl8pPr>
            <a:lvl9pPr marL="9392174" indent="0">
              <a:buNone/>
              <a:defRPr sz="410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6164"/>
            </a:lvl1pPr>
            <a:lvl2pPr>
              <a:defRPr sz="5136"/>
            </a:lvl2pPr>
            <a:lvl3pPr>
              <a:defRPr sz="4622"/>
            </a:lvl3pPr>
            <a:lvl4pPr>
              <a:defRPr sz="4109"/>
            </a:lvl4pPr>
            <a:lvl5pPr>
              <a:defRPr sz="4109"/>
            </a:lvl5pPr>
            <a:lvl6pPr>
              <a:defRPr sz="4109"/>
            </a:lvl6pPr>
            <a:lvl7pPr>
              <a:defRPr sz="4109"/>
            </a:lvl7pPr>
            <a:lvl8pPr>
              <a:defRPr sz="4109"/>
            </a:lvl8pPr>
            <a:lvl9pPr>
              <a:defRPr sz="4109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6164" b="1"/>
            </a:lvl1pPr>
            <a:lvl2pPr marL="1174023" indent="0">
              <a:buNone/>
              <a:defRPr sz="5136" b="1"/>
            </a:lvl2pPr>
            <a:lvl3pPr marL="2348043" indent="0">
              <a:buNone/>
              <a:defRPr sz="4622" b="1"/>
            </a:lvl3pPr>
            <a:lvl4pPr marL="3522066" indent="0">
              <a:buNone/>
              <a:defRPr sz="4109" b="1"/>
            </a:lvl4pPr>
            <a:lvl5pPr marL="4696088" indent="0">
              <a:buNone/>
              <a:defRPr sz="4109" b="1"/>
            </a:lvl5pPr>
            <a:lvl6pPr marL="5870108" indent="0">
              <a:buNone/>
              <a:defRPr sz="4109" b="1"/>
            </a:lvl6pPr>
            <a:lvl7pPr marL="7044131" indent="0">
              <a:buNone/>
              <a:defRPr sz="4109" b="1"/>
            </a:lvl7pPr>
            <a:lvl8pPr marL="8218153" indent="0">
              <a:buNone/>
              <a:defRPr sz="4109" b="1"/>
            </a:lvl8pPr>
            <a:lvl9pPr marL="9392174" indent="0">
              <a:buNone/>
              <a:defRPr sz="410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4" cy="3951288"/>
          </a:xfrm>
          <a:prstGeom prst="rect">
            <a:avLst/>
          </a:prstGeom>
        </p:spPr>
        <p:txBody>
          <a:bodyPr/>
          <a:lstStyle>
            <a:lvl1pPr>
              <a:defRPr sz="6164"/>
            </a:lvl1pPr>
            <a:lvl2pPr>
              <a:defRPr sz="5136"/>
            </a:lvl2pPr>
            <a:lvl3pPr>
              <a:defRPr sz="4622"/>
            </a:lvl3pPr>
            <a:lvl4pPr>
              <a:defRPr sz="4109"/>
            </a:lvl4pPr>
            <a:lvl5pPr>
              <a:defRPr sz="4109"/>
            </a:lvl5pPr>
            <a:lvl6pPr>
              <a:defRPr sz="4109"/>
            </a:lvl6pPr>
            <a:lvl7pPr>
              <a:defRPr sz="4109"/>
            </a:lvl7pPr>
            <a:lvl8pPr>
              <a:defRPr sz="4109"/>
            </a:lvl8pPr>
            <a:lvl9pPr>
              <a:defRPr sz="4109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541BEC-AD9E-4104-AF2B-4C626651FF89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80859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FFE511-5094-4685-A035-FB392A6605D8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9643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9C2EA1-6911-4BAC-954D-0A2DD024DDCF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63588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ja-JP" alt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1FC12D-27C1-4F31-90C9-A93D49E44687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4089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1" y="273051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5136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1" cy="5853113"/>
          </a:xfrm>
          <a:prstGeom prst="rect">
            <a:avLst/>
          </a:prstGeom>
        </p:spPr>
        <p:txBody>
          <a:bodyPr/>
          <a:lstStyle>
            <a:lvl1pPr>
              <a:defRPr sz="8217"/>
            </a:lvl1pPr>
            <a:lvl2pPr>
              <a:defRPr sz="7189"/>
            </a:lvl2pPr>
            <a:lvl3pPr>
              <a:defRPr sz="6164"/>
            </a:lvl3pPr>
            <a:lvl4pPr>
              <a:defRPr sz="5136"/>
            </a:lvl4pPr>
            <a:lvl5pPr>
              <a:defRPr sz="5136"/>
            </a:lvl5pPr>
            <a:lvl6pPr>
              <a:defRPr sz="5136"/>
            </a:lvl6pPr>
            <a:lvl7pPr>
              <a:defRPr sz="5136"/>
            </a:lvl7pPr>
            <a:lvl8pPr>
              <a:defRPr sz="5136"/>
            </a:lvl8pPr>
            <a:lvl9pPr>
              <a:defRPr sz="5136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595"/>
            </a:lvl1pPr>
            <a:lvl2pPr marL="1174023" indent="0">
              <a:buNone/>
              <a:defRPr sz="3081"/>
            </a:lvl2pPr>
            <a:lvl3pPr marL="2348043" indent="0">
              <a:buNone/>
              <a:defRPr sz="2567"/>
            </a:lvl3pPr>
            <a:lvl4pPr marL="3522066" indent="0">
              <a:buNone/>
              <a:defRPr sz="2311"/>
            </a:lvl4pPr>
            <a:lvl5pPr marL="4696088" indent="0">
              <a:buNone/>
              <a:defRPr sz="2311"/>
            </a:lvl5pPr>
            <a:lvl6pPr marL="5870108" indent="0">
              <a:buNone/>
              <a:defRPr sz="2311"/>
            </a:lvl6pPr>
            <a:lvl7pPr marL="7044131" indent="0">
              <a:buNone/>
              <a:defRPr sz="2311"/>
            </a:lvl7pPr>
            <a:lvl8pPr marL="8218153" indent="0">
              <a:buNone/>
              <a:defRPr sz="2311"/>
            </a:lvl8pPr>
            <a:lvl9pPr marL="9392174" indent="0">
              <a:buNone/>
              <a:defRPr sz="231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0176D3-1CBA-4E5C-8891-6A87D7C30D42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827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5136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217"/>
            </a:lvl1pPr>
            <a:lvl2pPr marL="1174023" indent="0">
              <a:buNone/>
              <a:defRPr sz="7189"/>
            </a:lvl2pPr>
            <a:lvl3pPr marL="2348043" indent="0">
              <a:buNone/>
              <a:defRPr sz="6164"/>
            </a:lvl3pPr>
            <a:lvl4pPr marL="3522066" indent="0">
              <a:buNone/>
              <a:defRPr sz="5136"/>
            </a:lvl4pPr>
            <a:lvl5pPr marL="4696088" indent="0">
              <a:buNone/>
              <a:defRPr sz="5136"/>
            </a:lvl5pPr>
            <a:lvl6pPr marL="5870108" indent="0">
              <a:buNone/>
              <a:defRPr sz="5136"/>
            </a:lvl6pPr>
            <a:lvl7pPr marL="7044131" indent="0">
              <a:buNone/>
              <a:defRPr sz="5136"/>
            </a:lvl7pPr>
            <a:lvl8pPr marL="8218153" indent="0">
              <a:buNone/>
              <a:defRPr sz="5136"/>
            </a:lvl8pPr>
            <a:lvl9pPr marL="9392174" indent="0">
              <a:buNone/>
              <a:defRPr sz="5136"/>
            </a:lvl9pPr>
          </a:lstStyle>
          <a:p>
            <a:pPr lvl="0"/>
            <a:r>
              <a:rPr lang="ja-JP" altLang="en-US" noProof="0"/>
              <a:t>図を追加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595"/>
            </a:lvl1pPr>
            <a:lvl2pPr marL="1174023" indent="0">
              <a:buNone/>
              <a:defRPr sz="3081"/>
            </a:lvl2pPr>
            <a:lvl3pPr marL="2348043" indent="0">
              <a:buNone/>
              <a:defRPr sz="2567"/>
            </a:lvl3pPr>
            <a:lvl4pPr marL="3522066" indent="0">
              <a:buNone/>
              <a:defRPr sz="2311"/>
            </a:lvl4pPr>
            <a:lvl5pPr marL="4696088" indent="0">
              <a:buNone/>
              <a:defRPr sz="2311"/>
            </a:lvl5pPr>
            <a:lvl6pPr marL="5870108" indent="0">
              <a:buNone/>
              <a:defRPr sz="2311"/>
            </a:lvl6pPr>
            <a:lvl7pPr marL="7044131" indent="0">
              <a:buNone/>
              <a:defRPr sz="2311"/>
            </a:lvl7pPr>
            <a:lvl8pPr marL="8218153" indent="0">
              <a:buNone/>
              <a:defRPr sz="2311"/>
            </a:lvl8pPr>
            <a:lvl9pPr marL="9392174" indent="0">
              <a:buNone/>
              <a:defRPr sz="231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3F5529-272E-4A2C-90D7-160EE3AC1005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6455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B20612-914C-4BDE-8D4C-FEA4392E99F4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26096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15101" y="2"/>
            <a:ext cx="2171700" cy="612616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1" y="2"/>
            <a:ext cx="6362700" cy="61261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FB01F7-FA20-4B15-9970-D297285851AC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76675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rectangle" preserve="1">
  <p:cSld name="Blank rectang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11" descr="paint_transparent3.png"/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"/>
            <a:ext cx="9144000" cy="6858004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4297654" y="5930631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buNone/>
              <a:defRPr>
                <a:solidFill>
                  <a:srgbClr val="999999"/>
                </a:solidFill>
              </a:defRPr>
            </a:lvl1pPr>
            <a:lvl2pPr lvl="1" algn="ctr" rtl="0">
              <a:buNone/>
              <a:defRPr>
                <a:solidFill>
                  <a:srgbClr val="999999"/>
                </a:solidFill>
              </a:defRPr>
            </a:lvl2pPr>
            <a:lvl3pPr lvl="2" algn="ctr" rtl="0">
              <a:buNone/>
              <a:defRPr>
                <a:solidFill>
                  <a:srgbClr val="999999"/>
                </a:solidFill>
              </a:defRPr>
            </a:lvl3pPr>
            <a:lvl4pPr lvl="3" algn="ctr" rtl="0">
              <a:buNone/>
              <a:defRPr>
                <a:solidFill>
                  <a:srgbClr val="999999"/>
                </a:solidFill>
              </a:defRPr>
            </a:lvl4pPr>
            <a:lvl5pPr lvl="4" algn="ctr" rtl="0">
              <a:buNone/>
              <a:defRPr>
                <a:solidFill>
                  <a:srgbClr val="999999"/>
                </a:solidFill>
              </a:defRPr>
            </a:lvl5pPr>
            <a:lvl6pPr lvl="5" algn="ctr" rtl="0">
              <a:buNone/>
              <a:defRPr>
                <a:solidFill>
                  <a:srgbClr val="999999"/>
                </a:solidFill>
              </a:defRPr>
            </a:lvl6pPr>
            <a:lvl7pPr lvl="6" algn="ctr" rtl="0">
              <a:buNone/>
              <a:defRPr>
                <a:solidFill>
                  <a:srgbClr val="999999"/>
                </a:solidFill>
              </a:defRPr>
            </a:lvl7pPr>
            <a:lvl8pPr lvl="7" algn="ctr" rtl="0">
              <a:buNone/>
              <a:defRPr>
                <a:solidFill>
                  <a:srgbClr val="999999"/>
                </a:solidFill>
              </a:defRPr>
            </a:lvl8pPr>
            <a:lvl9pPr lvl="8" algn="ctr" rtl="0">
              <a:buNone/>
              <a:defRPr>
                <a:solidFill>
                  <a:srgbClr val="999999"/>
                </a:solidFill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669506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5334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67"/>
            </a:lvl1pPr>
            <a:lvl2pPr marL="609607" indent="0">
              <a:buNone/>
              <a:defRPr sz="2400"/>
            </a:lvl2pPr>
            <a:lvl3pPr marL="1219214" indent="0">
              <a:buNone/>
              <a:defRPr sz="2133"/>
            </a:lvl3pPr>
            <a:lvl4pPr marL="1828821" indent="0">
              <a:buNone/>
              <a:defRPr sz="1867"/>
            </a:lvl4pPr>
            <a:lvl5pPr marL="2438428" indent="0">
              <a:buNone/>
              <a:defRPr sz="1867"/>
            </a:lvl5pPr>
            <a:lvl6pPr marL="3048036" indent="0">
              <a:buNone/>
              <a:defRPr sz="1867"/>
            </a:lvl6pPr>
            <a:lvl7pPr marL="3657643" indent="0">
              <a:buNone/>
              <a:defRPr sz="1867"/>
            </a:lvl7pPr>
            <a:lvl8pPr marL="4267249" indent="0">
              <a:buNone/>
              <a:defRPr sz="1867"/>
            </a:lvl8pPr>
            <a:lvl9pPr marL="4876856" indent="0">
              <a:buNone/>
              <a:defRPr sz="1867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694BDB-530F-4364-A4B7-5A1182A1D62D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828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1" y="1600202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4DE403-68E0-47EB-9A36-3C247B164772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138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1" y="153511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607" indent="0">
              <a:buNone/>
              <a:defRPr sz="2667" b="1"/>
            </a:lvl2pPr>
            <a:lvl3pPr marL="1219214" indent="0">
              <a:buNone/>
              <a:defRPr sz="2400" b="1"/>
            </a:lvl3pPr>
            <a:lvl4pPr marL="1828821" indent="0">
              <a:buNone/>
              <a:defRPr sz="2133" b="1"/>
            </a:lvl4pPr>
            <a:lvl5pPr marL="2438428" indent="0">
              <a:buNone/>
              <a:defRPr sz="2133" b="1"/>
            </a:lvl5pPr>
            <a:lvl6pPr marL="3048036" indent="0">
              <a:buNone/>
              <a:defRPr sz="2133" b="1"/>
            </a:lvl6pPr>
            <a:lvl7pPr marL="3657643" indent="0">
              <a:buNone/>
              <a:defRPr sz="2133" b="1"/>
            </a:lvl7pPr>
            <a:lvl8pPr marL="4267249" indent="0">
              <a:buNone/>
              <a:defRPr sz="2133" b="1"/>
            </a:lvl8pPr>
            <a:lvl9pPr marL="4876856" indent="0">
              <a:buNone/>
              <a:defRPr sz="213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607" indent="0">
              <a:buNone/>
              <a:defRPr sz="2667" b="1"/>
            </a:lvl2pPr>
            <a:lvl3pPr marL="1219214" indent="0">
              <a:buNone/>
              <a:defRPr sz="2400" b="1"/>
            </a:lvl3pPr>
            <a:lvl4pPr marL="1828821" indent="0">
              <a:buNone/>
              <a:defRPr sz="2133" b="1"/>
            </a:lvl4pPr>
            <a:lvl5pPr marL="2438428" indent="0">
              <a:buNone/>
              <a:defRPr sz="2133" b="1"/>
            </a:lvl5pPr>
            <a:lvl6pPr marL="3048036" indent="0">
              <a:buNone/>
              <a:defRPr sz="2133" b="1"/>
            </a:lvl6pPr>
            <a:lvl7pPr marL="3657643" indent="0">
              <a:buNone/>
              <a:defRPr sz="2133" b="1"/>
            </a:lvl7pPr>
            <a:lvl8pPr marL="4267249" indent="0">
              <a:buNone/>
              <a:defRPr sz="2133" b="1"/>
            </a:lvl8pPr>
            <a:lvl9pPr marL="4876856" indent="0">
              <a:buNone/>
              <a:defRPr sz="213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4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541BEC-AD9E-4104-AF2B-4C626651FF89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89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FFE511-5094-4685-A035-FB392A6605D8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688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0" y="6292855"/>
            <a:ext cx="9144000" cy="565146"/>
          </a:xfrm>
          <a:prstGeom prst="rect">
            <a:avLst/>
          </a:prstGeom>
          <a:ln/>
        </p:spPr>
        <p:txBody>
          <a:bodyPr wrap="square" lIns="36000" tIns="36000" rIns="36000" bIns="36000" anchor="b">
            <a:spAutoFit/>
          </a:bodyPr>
          <a:lstStyle>
            <a:lvl1pPr algn="ctr">
              <a:defRPr sz="3200" b="0">
                <a:latin typeface="+mn-lt"/>
                <a:ea typeface="Meiryo UI" panose="020B0604030504040204" pitchFamily="50" charset="-128"/>
              </a:defRPr>
            </a:lvl1pPr>
          </a:lstStyle>
          <a:p>
            <a:pPr>
              <a:defRPr/>
            </a:pPr>
            <a:fld id="{DE9C2EA1-6911-4BAC-954D-0A2DD024DDCF}" type="slidenum">
              <a:rPr lang="en-US" altLang="ja-JP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727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1" y="273051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1" cy="5853113"/>
          </a:xfrm>
          <a:prstGeom prst="rect">
            <a:avLst/>
          </a:prstGeo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7"/>
            </a:lvl1pPr>
            <a:lvl2pPr marL="609607" indent="0">
              <a:buNone/>
              <a:defRPr sz="1600"/>
            </a:lvl2pPr>
            <a:lvl3pPr marL="1219214" indent="0">
              <a:buNone/>
              <a:defRPr sz="1333"/>
            </a:lvl3pPr>
            <a:lvl4pPr marL="1828821" indent="0">
              <a:buNone/>
              <a:defRPr sz="1200"/>
            </a:lvl4pPr>
            <a:lvl5pPr marL="2438428" indent="0">
              <a:buNone/>
              <a:defRPr sz="1200"/>
            </a:lvl5pPr>
            <a:lvl6pPr marL="3048036" indent="0">
              <a:buNone/>
              <a:defRPr sz="1200"/>
            </a:lvl6pPr>
            <a:lvl7pPr marL="3657643" indent="0">
              <a:buNone/>
              <a:defRPr sz="1200"/>
            </a:lvl7pPr>
            <a:lvl8pPr marL="4267249" indent="0">
              <a:buNone/>
              <a:defRPr sz="1200"/>
            </a:lvl8pPr>
            <a:lvl9pPr marL="4876856" indent="0">
              <a:buNone/>
              <a:defRPr sz="12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0176D3-1CBA-4E5C-8891-6A87D7C30D42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006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267"/>
            </a:lvl1pPr>
            <a:lvl2pPr marL="609607" indent="0">
              <a:buNone/>
              <a:defRPr sz="3733"/>
            </a:lvl2pPr>
            <a:lvl3pPr marL="1219214" indent="0">
              <a:buNone/>
              <a:defRPr sz="3200"/>
            </a:lvl3pPr>
            <a:lvl4pPr marL="1828821" indent="0">
              <a:buNone/>
              <a:defRPr sz="2667"/>
            </a:lvl4pPr>
            <a:lvl5pPr marL="2438428" indent="0">
              <a:buNone/>
              <a:defRPr sz="2667"/>
            </a:lvl5pPr>
            <a:lvl6pPr marL="3048036" indent="0">
              <a:buNone/>
              <a:defRPr sz="2667"/>
            </a:lvl6pPr>
            <a:lvl7pPr marL="3657643" indent="0">
              <a:buNone/>
              <a:defRPr sz="2667"/>
            </a:lvl7pPr>
            <a:lvl8pPr marL="4267249" indent="0">
              <a:buNone/>
              <a:defRPr sz="2667"/>
            </a:lvl8pPr>
            <a:lvl9pPr marL="4876856" indent="0">
              <a:buNone/>
              <a:defRPr sz="2667"/>
            </a:lvl9pPr>
          </a:lstStyle>
          <a:p>
            <a:pPr lvl="0"/>
            <a:r>
              <a:rPr lang="ja-JP" altLang="en-US" noProof="0"/>
              <a:t>図を追加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7"/>
            </a:lvl1pPr>
            <a:lvl2pPr marL="609607" indent="0">
              <a:buNone/>
              <a:defRPr sz="1600"/>
            </a:lvl2pPr>
            <a:lvl3pPr marL="1219214" indent="0">
              <a:buNone/>
              <a:defRPr sz="1333"/>
            </a:lvl3pPr>
            <a:lvl4pPr marL="1828821" indent="0">
              <a:buNone/>
              <a:defRPr sz="1200"/>
            </a:lvl4pPr>
            <a:lvl5pPr marL="2438428" indent="0">
              <a:buNone/>
              <a:defRPr sz="1200"/>
            </a:lvl5pPr>
            <a:lvl6pPr marL="3048036" indent="0">
              <a:buNone/>
              <a:defRPr sz="1200"/>
            </a:lvl6pPr>
            <a:lvl7pPr marL="3657643" indent="0">
              <a:buNone/>
              <a:defRPr sz="1200"/>
            </a:lvl7pPr>
            <a:lvl8pPr marL="4267249" indent="0">
              <a:buNone/>
              <a:defRPr sz="1200"/>
            </a:lvl8pPr>
            <a:lvl9pPr marL="4876856" indent="0">
              <a:buNone/>
              <a:defRPr sz="12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3F5529-272E-4A2C-90D7-160EE3AC1005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15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4606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5pPr>
      <a:lvl6pPr marL="609607"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6pPr>
      <a:lvl7pPr marL="1219214"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7pPr>
      <a:lvl8pPr marL="1828821"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8pPr>
      <a:lvl9pPr marL="2438428"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457205" indent="-457205" algn="l" rtl="0" eaLnBrk="1" fontAlgn="base" hangingPunct="1">
        <a:spcBef>
          <a:spcPct val="20000"/>
        </a:spcBef>
        <a:spcAft>
          <a:spcPct val="0"/>
        </a:spcAft>
        <a:buChar char="•"/>
        <a:defRPr kumimoji="1" sz="4267">
          <a:solidFill>
            <a:schemeClr val="tx1"/>
          </a:solidFill>
          <a:latin typeface="+mn-lt"/>
          <a:ea typeface="+mn-ea"/>
          <a:cs typeface="+mn-cs"/>
        </a:defRPr>
      </a:lvl1pPr>
      <a:lvl2pPr marL="990613" indent="-381005" algn="l" rtl="0" eaLnBrk="1" fontAlgn="base" hangingPunct="1">
        <a:spcBef>
          <a:spcPct val="20000"/>
        </a:spcBef>
        <a:spcAft>
          <a:spcPct val="0"/>
        </a:spcAft>
        <a:buChar char="–"/>
        <a:defRPr kumimoji="1" sz="3733">
          <a:solidFill>
            <a:schemeClr val="tx1"/>
          </a:solidFill>
          <a:latin typeface="+mn-lt"/>
          <a:ea typeface="+mn-ea"/>
        </a:defRPr>
      </a:lvl2pPr>
      <a:lvl3pPr marL="1524018" indent="-304804" algn="l" rtl="0" eaLnBrk="1" fontAlgn="base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</a:defRPr>
      </a:lvl3pPr>
      <a:lvl4pPr marL="2133625" indent="-304804" algn="l" rtl="0" eaLnBrk="1" fontAlgn="base" hangingPunct="1">
        <a:spcBef>
          <a:spcPct val="20000"/>
        </a:spcBef>
        <a:spcAft>
          <a:spcPct val="0"/>
        </a:spcAft>
        <a:buChar char="–"/>
        <a:defRPr kumimoji="1" sz="2667">
          <a:solidFill>
            <a:schemeClr val="tx1"/>
          </a:solidFill>
          <a:latin typeface="+mn-lt"/>
          <a:ea typeface="+mn-ea"/>
        </a:defRPr>
      </a:lvl4pPr>
      <a:lvl5pPr marL="2743232" indent="-304804" algn="l" rtl="0" eaLnBrk="1" fontAlgn="base" hangingPunct="1">
        <a:spcBef>
          <a:spcPct val="20000"/>
        </a:spcBef>
        <a:spcAft>
          <a:spcPct val="0"/>
        </a:spcAft>
        <a:buChar char="»"/>
        <a:defRPr kumimoji="1" sz="2667">
          <a:solidFill>
            <a:schemeClr val="tx1"/>
          </a:solidFill>
          <a:latin typeface="+mn-lt"/>
          <a:ea typeface="+mn-ea"/>
        </a:defRPr>
      </a:lvl5pPr>
      <a:lvl6pPr marL="3352839" indent="-304804" algn="l" rtl="0" eaLnBrk="1" fontAlgn="base" hangingPunct="1">
        <a:spcBef>
          <a:spcPct val="20000"/>
        </a:spcBef>
        <a:spcAft>
          <a:spcPct val="0"/>
        </a:spcAft>
        <a:buChar char="»"/>
        <a:defRPr kumimoji="1" sz="2667">
          <a:solidFill>
            <a:schemeClr val="tx1"/>
          </a:solidFill>
          <a:latin typeface="+mn-lt"/>
          <a:ea typeface="+mn-ea"/>
        </a:defRPr>
      </a:lvl6pPr>
      <a:lvl7pPr marL="3962446" indent="-304804" algn="l" rtl="0" eaLnBrk="1" fontAlgn="base" hangingPunct="1">
        <a:spcBef>
          <a:spcPct val="20000"/>
        </a:spcBef>
        <a:spcAft>
          <a:spcPct val="0"/>
        </a:spcAft>
        <a:buChar char="»"/>
        <a:defRPr kumimoji="1" sz="2667">
          <a:solidFill>
            <a:schemeClr val="tx1"/>
          </a:solidFill>
          <a:latin typeface="+mn-lt"/>
          <a:ea typeface="+mn-ea"/>
        </a:defRPr>
      </a:lvl7pPr>
      <a:lvl8pPr marL="4572052" indent="-304804" algn="l" rtl="0" eaLnBrk="1" fontAlgn="base" hangingPunct="1">
        <a:spcBef>
          <a:spcPct val="20000"/>
        </a:spcBef>
        <a:spcAft>
          <a:spcPct val="0"/>
        </a:spcAft>
        <a:buChar char="»"/>
        <a:defRPr kumimoji="1" sz="2667">
          <a:solidFill>
            <a:schemeClr val="tx1"/>
          </a:solidFill>
          <a:latin typeface="+mn-lt"/>
          <a:ea typeface="+mn-ea"/>
        </a:defRPr>
      </a:lvl8pPr>
      <a:lvl9pPr marL="5181659" indent="-304804" algn="l" rtl="0" eaLnBrk="1" fontAlgn="base" hangingPunct="1">
        <a:spcBef>
          <a:spcPct val="20000"/>
        </a:spcBef>
        <a:spcAft>
          <a:spcPct val="0"/>
        </a:spcAft>
        <a:buChar char="»"/>
        <a:defRPr kumimoji="1" sz="2667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7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14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21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28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36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43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49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56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5229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  <p:sldLayoutId id="2147483742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5pPr>
      <a:lvl6pPr marL="1174023"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6pPr>
      <a:lvl7pPr marL="2348043"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7pPr>
      <a:lvl8pPr marL="3522066"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8pPr>
      <a:lvl9pPr marL="4696088"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880516" indent="-880516" algn="l" rtl="0" eaLnBrk="1" fontAlgn="base" hangingPunct="1">
        <a:spcBef>
          <a:spcPct val="20000"/>
        </a:spcBef>
        <a:spcAft>
          <a:spcPct val="0"/>
        </a:spcAft>
        <a:buChar char="•"/>
        <a:defRPr kumimoji="1" sz="8217">
          <a:solidFill>
            <a:schemeClr val="tx1"/>
          </a:solidFill>
          <a:latin typeface="+mn-lt"/>
          <a:ea typeface="+mn-ea"/>
          <a:cs typeface="+mn-cs"/>
        </a:defRPr>
      </a:lvl1pPr>
      <a:lvl2pPr marL="1907786" indent="-733763" algn="l" rtl="0" eaLnBrk="1" fontAlgn="base" hangingPunct="1">
        <a:spcBef>
          <a:spcPct val="20000"/>
        </a:spcBef>
        <a:spcAft>
          <a:spcPct val="0"/>
        </a:spcAft>
        <a:buChar char="–"/>
        <a:defRPr kumimoji="1" sz="7189">
          <a:solidFill>
            <a:schemeClr val="tx1"/>
          </a:solidFill>
          <a:latin typeface="+mn-lt"/>
          <a:ea typeface="+mn-ea"/>
        </a:defRPr>
      </a:lvl2pPr>
      <a:lvl3pPr marL="2935055" indent="-587011" algn="l" rtl="0" eaLnBrk="1" fontAlgn="base" hangingPunct="1">
        <a:spcBef>
          <a:spcPct val="20000"/>
        </a:spcBef>
        <a:spcAft>
          <a:spcPct val="0"/>
        </a:spcAft>
        <a:buChar char="•"/>
        <a:defRPr kumimoji="1" sz="6164">
          <a:solidFill>
            <a:schemeClr val="tx1"/>
          </a:solidFill>
          <a:latin typeface="+mn-lt"/>
          <a:ea typeface="+mn-ea"/>
        </a:defRPr>
      </a:lvl3pPr>
      <a:lvl4pPr marL="4109077" indent="-587011" algn="l" rtl="0" eaLnBrk="1" fontAlgn="base" hangingPunct="1">
        <a:spcBef>
          <a:spcPct val="20000"/>
        </a:spcBef>
        <a:spcAft>
          <a:spcPct val="0"/>
        </a:spcAft>
        <a:buChar char="–"/>
        <a:defRPr kumimoji="1" sz="5136">
          <a:solidFill>
            <a:schemeClr val="tx1"/>
          </a:solidFill>
          <a:latin typeface="+mn-lt"/>
          <a:ea typeface="+mn-ea"/>
        </a:defRPr>
      </a:lvl4pPr>
      <a:lvl5pPr marL="5283099" indent="-587011" algn="l" rtl="0" eaLnBrk="1" fontAlgn="base" hangingPunct="1">
        <a:spcBef>
          <a:spcPct val="20000"/>
        </a:spcBef>
        <a:spcAft>
          <a:spcPct val="0"/>
        </a:spcAft>
        <a:buChar char="»"/>
        <a:defRPr kumimoji="1" sz="5136">
          <a:solidFill>
            <a:schemeClr val="tx1"/>
          </a:solidFill>
          <a:latin typeface="+mn-lt"/>
          <a:ea typeface="+mn-ea"/>
        </a:defRPr>
      </a:lvl5pPr>
      <a:lvl6pPr marL="6457120" indent="-587011" algn="l" rtl="0" eaLnBrk="1" fontAlgn="base" hangingPunct="1">
        <a:spcBef>
          <a:spcPct val="20000"/>
        </a:spcBef>
        <a:spcAft>
          <a:spcPct val="0"/>
        </a:spcAft>
        <a:buChar char="»"/>
        <a:defRPr kumimoji="1" sz="5136">
          <a:solidFill>
            <a:schemeClr val="tx1"/>
          </a:solidFill>
          <a:latin typeface="+mn-lt"/>
          <a:ea typeface="+mn-ea"/>
        </a:defRPr>
      </a:lvl6pPr>
      <a:lvl7pPr marL="7631142" indent="-587011" algn="l" rtl="0" eaLnBrk="1" fontAlgn="base" hangingPunct="1">
        <a:spcBef>
          <a:spcPct val="20000"/>
        </a:spcBef>
        <a:spcAft>
          <a:spcPct val="0"/>
        </a:spcAft>
        <a:buChar char="»"/>
        <a:defRPr kumimoji="1" sz="5136">
          <a:solidFill>
            <a:schemeClr val="tx1"/>
          </a:solidFill>
          <a:latin typeface="+mn-lt"/>
          <a:ea typeface="+mn-ea"/>
        </a:defRPr>
      </a:lvl7pPr>
      <a:lvl8pPr marL="8805165" indent="-587011" algn="l" rtl="0" eaLnBrk="1" fontAlgn="base" hangingPunct="1">
        <a:spcBef>
          <a:spcPct val="20000"/>
        </a:spcBef>
        <a:spcAft>
          <a:spcPct val="0"/>
        </a:spcAft>
        <a:buChar char="»"/>
        <a:defRPr kumimoji="1" sz="5136">
          <a:solidFill>
            <a:schemeClr val="tx1"/>
          </a:solidFill>
          <a:latin typeface="+mn-lt"/>
          <a:ea typeface="+mn-ea"/>
        </a:defRPr>
      </a:lvl8pPr>
      <a:lvl9pPr marL="9979185" indent="-587011" algn="l" rtl="0" eaLnBrk="1" fontAlgn="base" hangingPunct="1">
        <a:spcBef>
          <a:spcPct val="20000"/>
        </a:spcBef>
        <a:spcAft>
          <a:spcPct val="0"/>
        </a:spcAft>
        <a:buChar char="»"/>
        <a:defRPr kumimoji="1" sz="5136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1pPr>
      <a:lvl2pPr marL="1174023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2pPr>
      <a:lvl3pPr marL="2348043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3pPr>
      <a:lvl4pPr marL="3522066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4pPr>
      <a:lvl5pPr marL="4696088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5pPr>
      <a:lvl6pPr marL="5870108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6pPr>
      <a:lvl7pPr marL="7044131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7pPr>
      <a:lvl8pPr marL="8218153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8pPr>
      <a:lvl9pPr marL="9392174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タイトル 3">
            <a:extLst>
              <a:ext uri="{FF2B5EF4-FFF2-40B4-BE49-F238E27FC236}">
                <a16:creationId xmlns:a16="http://schemas.microsoft.com/office/drawing/2014/main" id="{E8309C05-94E2-C4DA-CE38-918F3090A2BD}"/>
              </a:ext>
            </a:extLst>
          </p:cNvPr>
          <p:cNvSpPr txBox="1">
            <a:spLocks/>
          </p:cNvSpPr>
          <p:nvPr/>
        </p:nvSpPr>
        <p:spPr bwMode="auto">
          <a:xfrm>
            <a:off x="0" y="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4087C8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j-cs"/>
              </a:rPr>
              <a:t>群マネの</a:t>
            </a:r>
            <a:r>
              <a:rPr kumimoji="1" lang="ja-JP" altLang="en-US" sz="2400" b="0" i="0" u="none" strike="noStrike" kern="0" cap="none" spc="0" normalizeH="0" baseline="0" noProof="0">
                <a:ln>
                  <a:noFill/>
                </a:ln>
                <a:solidFill>
                  <a:srgbClr val="4087C8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j-cs"/>
              </a:rPr>
              <a:t>実施状況　</a:t>
            </a:r>
            <a:r>
              <a:rPr kumimoji="1" lang="ja-JP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4087C8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j-cs"/>
              </a:rPr>
              <a:t>（秋田県内</a:t>
            </a:r>
            <a:r>
              <a:rPr kumimoji="1" lang="en-US" altLang="ja-JP" sz="2400" b="0" i="0" u="none" strike="noStrike" kern="0" cap="none" spc="0" normalizeH="0" baseline="0" noProof="0" dirty="0">
                <a:ln>
                  <a:noFill/>
                </a:ln>
                <a:solidFill>
                  <a:srgbClr val="4087C8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j-cs"/>
              </a:rPr>
              <a:t>24</a:t>
            </a:r>
            <a:r>
              <a:rPr kumimoji="1" lang="ja-JP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4087C8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j-cs"/>
              </a:rPr>
              <a:t>市町村）</a:t>
            </a:r>
            <a:r>
              <a:rPr kumimoji="1" lang="en-US" altLang="ja-JP" sz="1600" b="0" i="0" u="none" strike="noStrike" kern="0" cap="none" spc="0" normalizeH="0" baseline="0" noProof="0" dirty="0">
                <a:ln>
                  <a:noFill/>
                </a:ln>
                <a:solidFill>
                  <a:srgbClr val="4087C8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j-cs"/>
              </a:rPr>
              <a:t>※</a:t>
            </a:r>
            <a:r>
              <a:rPr kumimoji="1" lang="ja-JP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4087C8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j-cs"/>
              </a:rPr>
              <a:t>秋田市を除く</a:t>
            </a:r>
            <a:endParaRPr kumimoji="1" lang="en-US" altLang="ja-JP" sz="2400" b="0" i="0" u="none" strike="noStrike" kern="0" cap="none" spc="0" normalizeH="0" baseline="0" noProof="0" dirty="0">
              <a:ln>
                <a:noFill/>
              </a:ln>
              <a:solidFill>
                <a:srgbClr val="4087C8"/>
              </a:solidFill>
              <a:effectLst/>
              <a:uLnTx/>
              <a:uFillTx/>
              <a:latin typeface="HGP創英角ｺﾞｼｯｸUB"/>
              <a:ea typeface="HGP創英角ｺﾞｼｯｸUB"/>
              <a:cs typeface="+mj-cs"/>
            </a:endParaRPr>
          </a:p>
        </p:txBody>
      </p:sp>
      <p:sp>
        <p:nvSpPr>
          <p:cNvPr id="125" name="テキスト ボックス 124">
            <a:extLst>
              <a:ext uri="{FF2B5EF4-FFF2-40B4-BE49-F238E27FC236}">
                <a16:creationId xmlns:a16="http://schemas.microsoft.com/office/drawing/2014/main" id="{632602B2-8E55-D6B3-9567-552C370F3EB6}"/>
              </a:ext>
            </a:extLst>
          </p:cNvPr>
          <p:cNvSpPr txBox="1"/>
          <p:nvPr/>
        </p:nvSpPr>
        <p:spPr>
          <a:xfrm>
            <a:off x="0" y="498158"/>
            <a:ext cx="9144000" cy="338554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>
            <a:defPPr>
              <a:defRPr lang="ja-JP"/>
            </a:defPPr>
            <a:lvl1pPr algn="ctr">
              <a:defRPr sz="1600" spc="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just">
              <a:defRPr/>
            </a:pPr>
            <a:r>
              <a:rPr lang="ja-JP" altLang="en-US" spc="0" dirty="0">
                <a:solidFill>
                  <a:sysClr val="windowText" lastClr="000000"/>
                </a:solidFill>
                <a:latin typeface="ＭＳ Ｐゴシック"/>
                <a:ea typeface="ＭＳ Ｐゴシック"/>
              </a:rPr>
              <a:t>［自治体が抱える課題と群マネ導入で期待する効果］</a:t>
            </a:r>
            <a:endParaRPr lang="en-US" altLang="ja-JP" spc="0" dirty="0">
              <a:solidFill>
                <a:sysClr val="windowText" lastClr="000000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126" name="テキスト ボックス 125">
            <a:extLst>
              <a:ext uri="{FF2B5EF4-FFF2-40B4-BE49-F238E27FC236}">
                <a16:creationId xmlns:a16="http://schemas.microsoft.com/office/drawing/2014/main" id="{DB5DCB49-8C18-93CE-27A2-569959871914}"/>
              </a:ext>
            </a:extLst>
          </p:cNvPr>
          <p:cNvSpPr txBox="1"/>
          <p:nvPr/>
        </p:nvSpPr>
        <p:spPr>
          <a:xfrm>
            <a:off x="179992" y="1709858"/>
            <a:ext cx="4320000" cy="4945669"/>
          </a:xfrm>
          <a:prstGeom prst="rect">
            <a:avLst/>
          </a:prstGeom>
          <a:noFill/>
          <a:ln w="19050">
            <a:solidFill>
              <a:sysClr val="windowText" lastClr="000000">
                <a:lumMod val="65000"/>
                <a:lumOff val="35000"/>
              </a:sysClr>
            </a:solidFill>
          </a:ln>
        </p:spPr>
        <p:txBody>
          <a:bodyPr wrap="square" rtlCol="0" anchor="t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ＭＳ Ｐゴシック"/>
                <a:ea typeface="ＭＳ Ｐゴシック"/>
              </a:rPr>
              <a:t>（１）業務のマネジメント戦略</a:t>
            </a:r>
            <a:endParaRPr kumimoji="0" lang="ja-JP" altLang="en-US" sz="3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27" name="テキスト ボックス 126">
            <a:extLst>
              <a:ext uri="{FF2B5EF4-FFF2-40B4-BE49-F238E27FC236}">
                <a16:creationId xmlns:a16="http://schemas.microsoft.com/office/drawing/2014/main" id="{73D4A664-DB16-89A2-2AB4-D97C8FE40805}"/>
              </a:ext>
            </a:extLst>
          </p:cNvPr>
          <p:cNvSpPr txBox="1"/>
          <p:nvPr/>
        </p:nvSpPr>
        <p:spPr>
          <a:xfrm>
            <a:off x="0" y="1340768"/>
            <a:ext cx="9144000" cy="338554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ja-JP" altLang="en-US" sz="1600" dirty="0">
                <a:solidFill>
                  <a:sysClr val="windowText" lastClr="000000"/>
                </a:solidFill>
                <a:latin typeface="ＭＳ Ｐゴシック"/>
                <a:ea typeface="ＭＳ Ｐゴシック"/>
              </a:rPr>
              <a:t>［実施内容］</a:t>
            </a:r>
          </a:p>
        </p:txBody>
      </p:sp>
      <p:sp>
        <p:nvSpPr>
          <p:cNvPr id="128" name="テキスト ボックス 127">
            <a:extLst>
              <a:ext uri="{FF2B5EF4-FFF2-40B4-BE49-F238E27FC236}">
                <a16:creationId xmlns:a16="http://schemas.microsoft.com/office/drawing/2014/main" id="{FE5AEC99-7C99-9AC6-4ED8-FE7FA9FCA542}"/>
              </a:ext>
            </a:extLst>
          </p:cNvPr>
          <p:cNvSpPr txBox="1"/>
          <p:nvPr/>
        </p:nvSpPr>
        <p:spPr>
          <a:xfrm>
            <a:off x="179992" y="2018440"/>
            <a:ext cx="4320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ja-JP" altLang="en-US" sz="14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①対象範囲</a:t>
            </a:r>
            <a:r>
              <a:rPr lang="ja-JP" altLang="en-US" sz="12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（インフラ分野</a:t>
            </a:r>
            <a:r>
              <a:rPr lang="en-US" altLang="ja-JP" sz="12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×</a:t>
            </a:r>
            <a:r>
              <a:rPr lang="ja-JP" altLang="en-US" sz="12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業務プロセス）</a:t>
            </a:r>
            <a:endParaRPr lang="en-US" altLang="ja-JP" sz="12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129" name="テキスト ボックス 128">
            <a:extLst>
              <a:ext uri="{FF2B5EF4-FFF2-40B4-BE49-F238E27FC236}">
                <a16:creationId xmlns:a16="http://schemas.microsoft.com/office/drawing/2014/main" id="{A4E11618-297D-D5C1-CA80-7722E6B6A89D}"/>
              </a:ext>
            </a:extLst>
          </p:cNvPr>
          <p:cNvSpPr txBox="1"/>
          <p:nvPr/>
        </p:nvSpPr>
        <p:spPr>
          <a:xfrm>
            <a:off x="179992" y="5909347"/>
            <a:ext cx="4320000" cy="6056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800"/>
              </a:lnSpc>
              <a:defRPr/>
            </a:pPr>
            <a:r>
              <a:rPr lang="ja-JP" altLang="en-US" sz="14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②発注方式等</a:t>
            </a:r>
            <a:endParaRPr lang="en-US" altLang="ja-JP" sz="14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algn="just">
              <a:lnSpc>
                <a:spcPts val="800"/>
              </a:lnSpc>
              <a:defRPr/>
            </a:pPr>
            <a:endParaRPr lang="en-US" altLang="ja-JP" sz="3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marL="285750" indent="-285750">
              <a:lnSpc>
                <a:spcPts val="800"/>
              </a:lnSpc>
              <a:buFont typeface="Wingdings" panose="05000000000000000000" pitchFamily="2" charset="2"/>
              <a:buChar char="p"/>
              <a:defRPr/>
            </a:pPr>
            <a:r>
              <a:rPr lang="ja-JP" altLang="en-US" sz="12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契約期間の複数年化 ：有</a:t>
            </a:r>
            <a:r>
              <a:rPr lang="ja-JP" altLang="en-US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（●年） </a:t>
            </a:r>
            <a:r>
              <a:rPr lang="ja-JP" altLang="en-US" sz="12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・ 無</a:t>
            </a:r>
            <a:endParaRPr lang="en-US" altLang="ja-JP" sz="12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>
              <a:lnSpc>
                <a:spcPts val="800"/>
              </a:lnSpc>
              <a:defRPr/>
            </a:pPr>
            <a:endParaRPr lang="en-US" altLang="ja-JP" sz="3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marL="285750" indent="-285750">
              <a:lnSpc>
                <a:spcPts val="800"/>
              </a:lnSpc>
              <a:buFont typeface="Wingdings" panose="05000000000000000000" pitchFamily="2" charset="2"/>
              <a:buChar char="p"/>
              <a:defRPr/>
            </a:pPr>
            <a:r>
              <a:rPr lang="ja-JP" altLang="en-US" sz="12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性能規定の導入　　　 ：有</a:t>
            </a:r>
            <a:r>
              <a:rPr lang="ja-JP" altLang="en-US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（●●業務） </a:t>
            </a:r>
            <a:r>
              <a:rPr lang="ja-JP" altLang="en-US" sz="12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・ 無</a:t>
            </a:r>
            <a:endParaRPr lang="en-US" altLang="ja-JP" sz="12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130" name="テキスト ボックス 129">
            <a:extLst>
              <a:ext uri="{FF2B5EF4-FFF2-40B4-BE49-F238E27FC236}">
                <a16:creationId xmlns:a16="http://schemas.microsoft.com/office/drawing/2014/main" id="{65892EF8-A745-8579-7FC9-ECCFB4CD1B7B}"/>
              </a:ext>
            </a:extLst>
          </p:cNvPr>
          <p:cNvSpPr txBox="1"/>
          <p:nvPr/>
        </p:nvSpPr>
        <p:spPr>
          <a:xfrm>
            <a:off x="4644010" y="1709859"/>
            <a:ext cx="4320000" cy="3014497"/>
          </a:xfrm>
          <a:prstGeom prst="rect">
            <a:avLst/>
          </a:prstGeom>
          <a:noFill/>
          <a:ln w="19050">
            <a:solidFill>
              <a:sysClr val="windowText" lastClr="000000">
                <a:lumMod val="65000"/>
                <a:lumOff val="35000"/>
              </a:sysClr>
            </a:solidFill>
          </a:ln>
        </p:spPr>
        <p:txBody>
          <a:bodyPr wrap="square" rtlCol="0" anchor="t">
            <a:no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（２）自治体の束</a:t>
            </a:r>
            <a:endParaRPr kumimoji="0" lang="ja-JP" alt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2" name="テキスト ボックス 131">
            <a:extLst>
              <a:ext uri="{FF2B5EF4-FFF2-40B4-BE49-F238E27FC236}">
                <a16:creationId xmlns:a16="http://schemas.microsoft.com/office/drawing/2014/main" id="{B295BE7B-5870-CCF9-F5DE-44709F68886F}"/>
              </a:ext>
            </a:extLst>
          </p:cNvPr>
          <p:cNvSpPr txBox="1"/>
          <p:nvPr/>
        </p:nvSpPr>
        <p:spPr>
          <a:xfrm>
            <a:off x="4644365" y="4834876"/>
            <a:ext cx="4320000" cy="1820651"/>
          </a:xfrm>
          <a:prstGeom prst="rect">
            <a:avLst/>
          </a:prstGeom>
          <a:noFill/>
          <a:ln w="19050">
            <a:solidFill>
              <a:sysClr val="windowText" lastClr="000000">
                <a:lumMod val="65000"/>
                <a:lumOff val="35000"/>
              </a:sysClr>
            </a:solidFill>
          </a:ln>
        </p:spPr>
        <p:txBody>
          <a:bodyPr wrap="square" rtlCol="0" anchor="t">
            <a:no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（３）技術者連携、データ連携</a:t>
            </a:r>
            <a:endParaRPr kumimoji="0" lang="ja-JP" alt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3" name="テキスト ボックス 132">
            <a:extLst>
              <a:ext uri="{FF2B5EF4-FFF2-40B4-BE49-F238E27FC236}">
                <a16:creationId xmlns:a16="http://schemas.microsoft.com/office/drawing/2014/main" id="{EEC14633-07D6-EF10-09F0-4C8222518291}"/>
              </a:ext>
            </a:extLst>
          </p:cNvPr>
          <p:cNvSpPr txBox="1"/>
          <p:nvPr/>
        </p:nvSpPr>
        <p:spPr>
          <a:xfrm>
            <a:off x="4644365" y="5183162"/>
            <a:ext cx="4320000" cy="10310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ja-JP" altLang="en-US" sz="14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①技術者連携の具体メニュー</a:t>
            </a:r>
            <a:endParaRPr lang="en-US" altLang="ja-JP" sz="3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⇒</a:t>
            </a:r>
            <a:endParaRPr lang="en-US" altLang="ja-JP" sz="105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algn="just">
              <a:defRPr/>
            </a:pPr>
            <a:endParaRPr lang="en-US" altLang="ja-JP" sz="12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14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②データ連携の具体メニュー</a:t>
            </a:r>
            <a:endParaRPr lang="en-US" altLang="ja-JP" sz="14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⇒</a:t>
            </a:r>
            <a:endParaRPr lang="en-US" altLang="ja-JP" sz="105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134" name="テキスト ボックス 133">
            <a:extLst>
              <a:ext uri="{FF2B5EF4-FFF2-40B4-BE49-F238E27FC236}">
                <a16:creationId xmlns:a16="http://schemas.microsoft.com/office/drawing/2014/main" id="{693883DE-1D29-DA5B-C6C5-EA58B6AB6BE9}"/>
              </a:ext>
            </a:extLst>
          </p:cNvPr>
          <p:cNvSpPr txBox="1"/>
          <p:nvPr/>
        </p:nvSpPr>
        <p:spPr>
          <a:xfrm>
            <a:off x="4672188" y="4210966"/>
            <a:ext cx="43200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algn="just">
              <a:buFont typeface="Wingdings" panose="05000000000000000000" pitchFamily="2" charset="2"/>
              <a:buChar char="p"/>
              <a:defRPr/>
            </a:pPr>
            <a:r>
              <a:rPr lang="ja-JP" altLang="en-US" sz="11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地方自治法上の共同処理制度の適用：有・無</a:t>
            </a:r>
          </a:p>
          <a:p>
            <a:pPr marL="171450" indent="-171450" algn="just">
              <a:buFont typeface="Wingdings" panose="05000000000000000000" pitchFamily="2" charset="2"/>
              <a:buChar char="p"/>
              <a:defRPr/>
            </a:pPr>
            <a:r>
              <a:rPr lang="ja-JP" altLang="en-US" sz="11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連携協力道路制度の活用：有・無</a:t>
            </a:r>
          </a:p>
        </p:txBody>
      </p:sp>
      <p:sp>
        <p:nvSpPr>
          <p:cNvPr id="135" name="テキスト ボックス 134">
            <a:extLst>
              <a:ext uri="{FF2B5EF4-FFF2-40B4-BE49-F238E27FC236}">
                <a16:creationId xmlns:a16="http://schemas.microsoft.com/office/drawing/2014/main" id="{1D585181-3841-F319-CB7F-1C785AACA5B0}"/>
              </a:ext>
            </a:extLst>
          </p:cNvPr>
          <p:cNvSpPr txBox="1"/>
          <p:nvPr/>
        </p:nvSpPr>
        <p:spPr>
          <a:xfrm>
            <a:off x="4952357" y="5409300"/>
            <a:ext cx="3877914" cy="306363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>
            <a:noAutofit/>
          </a:bodyPr>
          <a:lstStyle/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ＭＳ Ｐゴシック" panose="020B0600070205080204" pitchFamily="50" charset="-128"/>
              <a:buChar char="○"/>
              <a:tabLst/>
              <a:defRPr/>
            </a:pPr>
            <a:r>
              <a: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連絡協議会</a:t>
            </a:r>
            <a:r>
              <a:rPr kumimoji="0" lang="ja-JP" altLang="en-US" sz="9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ＭＳ Ｐゴシック"/>
                <a:ea typeface="ＭＳ Ｐゴシック"/>
              </a:rPr>
              <a:t>等</a:t>
            </a:r>
            <a:r>
              <a: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の場を活用して、共同で意見交換会や研修を実施</a:t>
            </a:r>
            <a:endParaRPr kumimoji="0" lang="en-US" altLang="ja-JP" sz="9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ＭＳ Ｐゴシック"/>
              <a:ea typeface="ＭＳ Ｐゴシック"/>
            </a:endParaRPr>
          </a:p>
        </p:txBody>
      </p:sp>
      <p:sp>
        <p:nvSpPr>
          <p:cNvPr id="136" name="テキスト ボックス 135">
            <a:extLst>
              <a:ext uri="{FF2B5EF4-FFF2-40B4-BE49-F238E27FC236}">
                <a16:creationId xmlns:a16="http://schemas.microsoft.com/office/drawing/2014/main" id="{94144ACB-7099-9214-F088-C6671F4DAE2E}"/>
              </a:ext>
            </a:extLst>
          </p:cNvPr>
          <p:cNvSpPr txBox="1"/>
          <p:nvPr/>
        </p:nvSpPr>
        <p:spPr>
          <a:xfrm>
            <a:off x="4952357" y="6072805"/>
            <a:ext cx="3938454" cy="539984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>
            <a:noAutofit/>
          </a:bodyPr>
          <a:lstStyle/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ＭＳ Ｐゴシック" panose="020B0600070205080204" pitchFamily="50" charset="-128"/>
              <a:buChar char="○"/>
              <a:tabLst/>
              <a:defRPr/>
            </a:pPr>
            <a:r>
              <a:rPr kumimoji="0" lang="ja-JP" altLang="en-US" sz="9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ＭＳ Ｐゴシック"/>
                <a:ea typeface="ＭＳ Ｐゴシック"/>
              </a:rPr>
              <a:t>県技術センターで開発した「道路施設点検データ管理システム」を構成自治体と共有済み</a:t>
            </a:r>
            <a:endParaRPr kumimoji="0" lang="en-US" altLang="ja-JP" sz="900" kern="0" dirty="0">
              <a:solidFill>
                <a:prstClr val="black">
                  <a:lumMod val="75000"/>
                  <a:lumOff val="25000"/>
                </a:prstClr>
              </a:solidFill>
              <a:latin typeface="ＭＳ Ｐゴシック"/>
              <a:ea typeface="ＭＳ Ｐゴシック"/>
            </a:endParaRPr>
          </a:p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ＭＳ Ｐゴシック" panose="020B0600070205080204" pitchFamily="50" charset="-128"/>
              <a:buChar char="○"/>
              <a:tabLst/>
              <a:defRPr/>
            </a:pPr>
            <a:r>
              <a:rPr kumimoji="0" lang="ja-JP" altLang="en-US" sz="9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ＭＳ Ｐゴシック"/>
                <a:ea typeface="ＭＳ Ｐゴシック"/>
              </a:rPr>
              <a:t>コスト縮減策として、連絡協議会で点検に関する新技術等の機器・機材を保有し、構成自治体で共有できないか検討中</a:t>
            </a:r>
            <a:endParaRPr kumimoji="0" lang="en-US" altLang="ja-JP" sz="900" kern="0" dirty="0">
              <a:solidFill>
                <a:prstClr val="black">
                  <a:lumMod val="75000"/>
                  <a:lumOff val="25000"/>
                </a:prstClr>
              </a:solidFill>
              <a:latin typeface="ＭＳ Ｐゴシック"/>
              <a:ea typeface="ＭＳ Ｐゴシック"/>
            </a:endParaRPr>
          </a:p>
        </p:txBody>
      </p:sp>
      <p:graphicFrame>
        <p:nvGraphicFramePr>
          <p:cNvPr id="137" name="表 18">
            <a:extLst>
              <a:ext uri="{FF2B5EF4-FFF2-40B4-BE49-F238E27FC236}">
                <a16:creationId xmlns:a16="http://schemas.microsoft.com/office/drawing/2014/main" id="{278F774D-82A0-5E73-197E-890402BFA3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5381580"/>
              </p:ext>
            </p:extLst>
          </p:nvPr>
        </p:nvGraphicFramePr>
        <p:xfrm>
          <a:off x="251520" y="2348880"/>
          <a:ext cx="4176000" cy="2937582"/>
        </p:xfrm>
        <a:graphic>
          <a:graphicData uri="http://schemas.openxmlformats.org/drawingml/2006/table">
            <a:tbl>
              <a:tblPr firstRow="1" bandRow="1"/>
              <a:tblGrid>
                <a:gridCol w="720000">
                  <a:extLst>
                    <a:ext uri="{9D8B030D-6E8A-4147-A177-3AD203B41FA5}">
                      <a16:colId xmlns:a16="http://schemas.microsoft.com/office/drawing/2014/main" val="172406178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05565107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88483835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911517556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423216475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458884806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192198917"/>
                    </a:ext>
                  </a:extLst>
                </a:gridCol>
              </a:tblGrid>
              <a:tr h="216509">
                <a:tc rowSpan="2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r"/>
                      <a:r>
                        <a:rPr kumimoji="1" lang="ja-JP" altLang="en-US" sz="7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業務プロセス</a:t>
                      </a:r>
                      <a:endParaRPr kumimoji="1" lang="en-US" altLang="ja-JP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r"/>
                      <a:endParaRPr kumimoji="1" lang="en-US" altLang="ja-JP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r"/>
                      <a:endParaRPr kumimoji="1" lang="en-US" altLang="ja-JP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r"/>
                      <a:endParaRPr kumimoji="1" lang="ja-JP" altLang="en-US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l"/>
                      <a:r>
                        <a:rPr kumimoji="1" lang="ja-JP" altLang="en-US" sz="7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インフラ分野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日常維持管理業務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構造物の定期点検関連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3253002"/>
                  </a:ext>
                </a:extLst>
              </a:tr>
              <a:tr h="367602">
                <a:tc vMerge="1">
                  <a:txBody>
                    <a:bodyPr/>
                    <a:lstStyle/>
                    <a:p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窓口</a:t>
                      </a:r>
                      <a:endParaRPr kumimoji="1" lang="en-US" altLang="ja-JP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業務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維持</a:t>
                      </a:r>
                      <a:endParaRPr kumimoji="1" lang="en-US" altLang="ja-JP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作業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計画</a:t>
                      </a:r>
                      <a:endParaRPr kumimoji="1" lang="en-US" altLang="ja-JP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策定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点検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設計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工事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153111"/>
                  </a:ext>
                </a:extLst>
              </a:tr>
              <a:tr h="240834">
                <a:tc row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+mn-ea"/>
                          <a:ea typeface="+mn-ea"/>
                        </a:rPr>
                        <a:t>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橋梁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橋梁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橋梁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橋梁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397074"/>
                  </a:ext>
                </a:extLst>
              </a:tr>
              <a:tr h="24083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  <a:endParaRPr kumimoji="1" lang="en-US" altLang="ja-JP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  <a:endParaRPr kumimoji="1" lang="en-US" altLang="ja-JP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9825436"/>
                  </a:ext>
                </a:extLst>
              </a:tr>
              <a:tr h="304733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7803449"/>
                  </a:ext>
                </a:extLst>
              </a:tr>
              <a:tr h="24083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ＭＳ Ｐゴシック"/>
                          <a:cs typeface="+mn-cs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9672628"/>
                  </a:ext>
                </a:extLst>
              </a:tr>
              <a:tr h="216509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latin typeface="+mn-ea"/>
                          <a:ea typeface="+mn-ea"/>
                        </a:rPr>
                        <a:t>河川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2042008"/>
                  </a:ext>
                </a:extLst>
              </a:tr>
              <a:tr h="216509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+mn-ea"/>
                          <a:ea typeface="+mn-ea"/>
                        </a:rPr>
                        <a:t>公園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6069152"/>
                  </a:ext>
                </a:extLst>
              </a:tr>
              <a:tr h="216509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latin typeface="+mn-ea"/>
                          <a:ea typeface="+mn-ea"/>
                        </a:rPr>
                        <a:t>下水道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80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1040007"/>
                  </a:ext>
                </a:extLst>
              </a:tr>
              <a:tr h="203338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latin typeface="+mn-ea"/>
                          <a:ea typeface="+mn-ea"/>
                        </a:rPr>
                        <a:t>その他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臨港道路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臨港道路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臨港道路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臨港道路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1881651"/>
                  </a:ext>
                </a:extLst>
              </a:tr>
            </a:tbl>
          </a:graphicData>
        </a:graphic>
      </p:graphicFrame>
      <p:sp>
        <p:nvSpPr>
          <p:cNvPr id="139" name="テキスト ボックス 138">
            <a:extLst>
              <a:ext uri="{FF2B5EF4-FFF2-40B4-BE49-F238E27FC236}">
                <a16:creationId xmlns:a16="http://schemas.microsoft.com/office/drawing/2014/main" id="{9CA86CCA-A74E-1789-9941-AE58B20BB9BF}"/>
              </a:ext>
            </a:extLst>
          </p:cNvPr>
          <p:cNvSpPr txBox="1"/>
          <p:nvPr/>
        </p:nvSpPr>
        <p:spPr>
          <a:xfrm>
            <a:off x="323064" y="5286462"/>
            <a:ext cx="4104456" cy="211203"/>
          </a:xfrm>
          <a:prstGeom prst="rect">
            <a:avLst/>
          </a:prstGeom>
          <a:noFill/>
        </p:spPr>
        <p:txBody>
          <a:bodyPr wrap="square" lIns="36000" tIns="36000" rIns="36000" bIns="36000">
            <a:spAutoFit/>
          </a:bodyPr>
          <a:lstStyle/>
          <a:p>
            <a:pPr algn="just">
              <a:defRPr/>
            </a:pPr>
            <a:r>
              <a:rPr lang="ja-JP" altLang="en-US" sz="900" dirty="0">
                <a:solidFill>
                  <a:srgbClr val="FF0000"/>
                </a:solidFill>
                <a:latin typeface="ＭＳ Ｐゴシック"/>
                <a:ea typeface="ＭＳ Ｐゴシック"/>
              </a:rPr>
              <a:t>■ </a:t>
            </a:r>
            <a:r>
              <a:rPr lang="en-US" altLang="ja-JP" sz="900" dirty="0">
                <a:solidFill>
                  <a:srgbClr val="FF0000"/>
                </a:solidFill>
                <a:latin typeface="ＭＳ Ｐゴシック"/>
                <a:ea typeface="ＭＳ Ｐゴシック"/>
              </a:rPr>
              <a:t>H26</a:t>
            </a:r>
            <a:r>
              <a:rPr lang="ja-JP" altLang="en-US" sz="900" dirty="0">
                <a:solidFill>
                  <a:srgbClr val="FF0000"/>
                </a:solidFill>
                <a:latin typeface="ＭＳ Ｐゴシック"/>
                <a:ea typeface="ＭＳ Ｐゴシック"/>
              </a:rPr>
              <a:t>年度～（県内全</a:t>
            </a:r>
            <a:r>
              <a:rPr lang="en-US" altLang="ja-JP" sz="900" dirty="0">
                <a:solidFill>
                  <a:srgbClr val="FF0000"/>
                </a:solidFill>
                <a:latin typeface="ＭＳ Ｐゴシック"/>
                <a:ea typeface="ＭＳ Ｐゴシック"/>
              </a:rPr>
              <a:t>25</a:t>
            </a:r>
            <a:r>
              <a:rPr lang="ja-JP" altLang="en-US" sz="900" dirty="0">
                <a:solidFill>
                  <a:srgbClr val="FF0000"/>
                </a:solidFill>
                <a:latin typeface="ＭＳ Ｐゴシック"/>
                <a:ea typeface="ＭＳ Ｐゴシック"/>
              </a:rPr>
              <a:t>市町村が会員、うち</a:t>
            </a:r>
            <a:r>
              <a:rPr lang="en-US" altLang="ja-JP" sz="900" dirty="0">
                <a:solidFill>
                  <a:srgbClr val="FF0000"/>
                </a:solidFill>
                <a:latin typeface="ＭＳ Ｐゴシック"/>
                <a:ea typeface="ＭＳ Ｐゴシック"/>
              </a:rPr>
              <a:t>24</a:t>
            </a:r>
            <a:r>
              <a:rPr lang="ja-JP" altLang="en-US" sz="900" dirty="0">
                <a:solidFill>
                  <a:srgbClr val="FF0000"/>
                </a:solidFill>
                <a:latin typeface="ＭＳ Ｐゴシック"/>
                <a:ea typeface="ＭＳ Ｐゴシック"/>
              </a:rPr>
              <a:t>市町村が点検一括発注を実施）</a:t>
            </a:r>
            <a:endParaRPr lang="en-US" altLang="ja-JP" sz="900" dirty="0">
              <a:solidFill>
                <a:srgbClr val="FF0000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140" name="テキスト ボックス 139">
            <a:extLst>
              <a:ext uri="{FF2B5EF4-FFF2-40B4-BE49-F238E27FC236}">
                <a16:creationId xmlns:a16="http://schemas.microsoft.com/office/drawing/2014/main" id="{96C51A22-F37F-4A8B-BD22-CB7697651A25}"/>
              </a:ext>
            </a:extLst>
          </p:cNvPr>
          <p:cNvSpPr txBox="1"/>
          <p:nvPr/>
        </p:nvSpPr>
        <p:spPr>
          <a:xfrm>
            <a:off x="179992" y="836712"/>
            <a:ext cx="8784016" cy="527805"/>
          </a:xfrm>
          <a:prstGeom prst="rect">
            <a:avLst/>
          </a:prstGeom>
          <a:noFill/>
          <a:ln w="19050">
            <a:solidFill>
              <a:sysClr val="windowText" lastClr="000000">
                <a:lumMod val="65000"/>
                <a:lumOff val="35000"/>
              </a:sysClr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市町村の</a:t>
            </a: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ＭＳ Ｐゴシック"/>
                <a:ea typeface="ＭＳ Ｐゴシック"/>
              </a:rPr>
              <a:t>技術職員の減少に対応するため、</a:t>
            </a: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技術補完として道路構造物の点検業務における事務負担を軽減し、県内全域で品質の一貫性を確保する</a:t>
            </a:r>
            <a:endParaRPr kumimoji="0" lang="en-US" altLang="ja-JP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/>
              <a:ea typeface="ＭＳ Ｐゴシック"/>
            </a:endParaRPr>
          </a:p>
        </p:txBody>
      </p:sp>
      <p:sp>
        <p:nvSpPr>
          <p:cNvPr id="143" name="正方形/長方形 142">
            <a:extLst>
              <a:ext uri="{FF2B5EF4-FFF2-40B4-BE49-F238E27FC236}">
                <a16:creationId xmlns:a16="http://schemas.microsoft.com/office/drawing/2014/main" id="{B5A3D854-9608-8CEC-C895-74C91E815C0E}"/>
              </a:ext>
            </a:extLst>
          </p:cNvPr>
          <p:cNvSpPr/>
          <p:nvPr/>
        </p:nvSpPr>
        <p:spPr>
          <a:xfrm>
            <a:off x="2703106" y="2963144"/>
            <a:ext cx="548459" cy="768181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  <p:sp>
        <p:nvSpPr>
          <p:cNvPr id="144" name="テキスト ボックス 143">
            <a:extLst>
              <a:ext uri="{FF2B5EF4-FFF2-40B4-BE49-F238E27FC236}">
                <a16:creationId xmlns:a16="http://schemas.microsoft.com/office/drawing/2014/main" id="{FE234738-8478-5AA9-A6EF-9DE6BC1EB1CF}"/>
              </a:ext>
            </a:extLst>
          </p:cNvPr>
          <p:cNvSpPr txBox="1"/>
          <p:nvPr/>
        </p:nvSpPr>
        <p:spPr>
          <a:xfrm>
            <a:off x="2375292" y="3027466"/>
            <a:ext cx="364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FF"/>
                </a:highlight>
                <a:uLnTx/>
                <a:uFillTx/>
              </a:rPr>
              <a:t>①</a:t>
            </a:r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FBF027B2-5D5A-1F66-7D01-6B0967B16AD7}"/>
              </a:ext>
            </a:extLst>
          </p:cNvPr>
          <p:cNvSpPr/>
          <p:nvPr/>
        </p:nvSpPr>
        <p:spPr>
          <a:xfrm>
            <a:off x="2699792" y="6021288"/>
            <a:ext cx="288032" cy="230903"/>
          </a:xfrm>
          <a:prstGeom prst="ellipse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楕円 3">
            <a:extLst>
              <a:ext uri="{FF2B5EF4-FFF2-40B4-BE49-F238E27FC236}">
                <a16:creationId xmlns:a16="http://schemas.microsoft.com/office/drawing/2014/main" id="{26C0A6D4-31D6-6A76-A5AB-229B2562EAEC}"/>
              </a:ext>
            </a:extLst>
          </p:cNvPr>
          <p:cNvSpPr/>
          <p:nvPr/>
        </p:nvSpPr>
        <p:spPr>
          <a:xfrm>
            <a:off x="2986404" y="6243008"/>
            <a:ext cx="288032" cy="230903"/>
          </a:xfrm>
          <a:prstGeom prst="ellipse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A529C4E3-980F-995D-8A4F-59E2640BCF64}"/>
              </a:ext>
            </a:extLst>
          </p:cNvPr>
          <p:cNvSpPr/>
          <p:nvPr/>
        </p:nvSpPr>
        <p:spPr>
          <a:xfrm>
            <a:off x="7396022" y="4229221"/>
            <a:ext cx="288032" cy="230903"/>
          </a:xfrm>
          <a:prstGeom prst="ellipse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EFC699EA-11BC-D557-A75B-7980C08456EE}"/>
              </a:ext>
            </a:extLst>
          </p:cNvPr>
          <p:cNvSpPr/>
          <p:nvPr/>
        </p:nvSpPr>
        <p:spPr>
          <a:xfrm>
            <a:off x="6683738" y="4407452"/>
            <a:ext cx="288032" cy="230903"/>
          </a:xfrm>
          <a:prstGeom prst="ellipse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7" name="図 26">
            <a:extLst>
              <a:ext uri="{FF2B5EF4-FFF2-40B4-BE49-F238E27FC236}">
                <a16:creationId xmlns:a16="http://schemas.microsoft.com/office/drawing/2014/main" id="{70A1268A-320B-2254-6AF1-5A028E211E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5935" y="2091384"/>
            <a:ext cx="4191071" cy="2116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179584"/>
      </p:ext>
    </p:extLst>
  </p:cSld>
  <p:clrMapOvr>
    <a:masterClrMapping/>
  </p:clrMapOvr>
</p:sld>
</file>

<file path=ppt/theme/theme1.xml><?xml version="1.0" encoding="utf-8"?>
<a:theme xmlns:a="http://schemas.openxmlformats.org/drawingml/2006/main" name="1_標準デザイン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標準デザイン">
      <a:majorFont>
        <a:latin typeface="HGP創英角ｺﾞｼｯｸUB"/>
        <a:ea typeface="HGP創英角ｺﾞｼｯｸUB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Blank.pptx" id="{75BB661A-7159-40AB-A8B9-95C523401A87}" vid="{AD23DF29-DE52-45D5-B687-48F301D686A8}"/>
    </a:ext>
  </a:extLst>
</a:theme>
</file>

<file path=ppt/theme/theme2.xml><?xml version="1.0" encoding="utf-8"?>
<a:theme xmlns:a="http://schemas.openxmlformats.org/drawingml/2006/main" name="2_標準デザイン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標準デザイン">
      <a:majorFont>
        <a:latin typeface="HGP創英角ｺﾞｼｯｸUB"/>
        <a:ea typeface="HGP創英角ｺﾞｼｯｸUB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Blank.pptx" id="{75BB661A-7159-40AB-A8B9-95C523401A87}" vid="{AD23DF29-DE52-45D5-B687-48F301D686A8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35909</TotalTime>
  <Words>358</Words>
  <Application>Microsoft Office PowerPoint</Application>
  <PresentationFormat>画面に合わせる (4:3)</PresentationFormat>
  <Paragraphs>99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1</vt:i4>
      </vt:variant>
    </vt:vector>
  </HeadingPairs>
  <TitlesOfParts>
    <vt:vector size="9" baseType="lpstr">
      <vt:lpstr>HGP創英角ｺﾞｼｯｸUB</vt:lpstr>
      <vt:lpstr>ＭＳ Ｐゴシック</vt:lpstr>
      <vt:lpstr>Arial</vt:lpstr>
      <vt:lpstr>Calibri</vt:lpstr>
      <vt:lpstr>Times New Roman</vt:lpstr>
      <vt:lpstr>Wingdings</vt:lpstr>
      <vt:lpstr>1_標準デザイン</vt:lpstr>
      <vt:lpstr>2_標準デザイン</vt:lpstr>
      <vt:lpstr>PowerPoint プレゼンテーション</vt:lpstr>
    </vt:vector>
  </TitlesOfParts>
  <Company>国土交通省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行政情報システム室</dc:creator>
  <cp:lastModifiedBy>shien</cp:lastModifiedBy>
  <cp:revision>1111</cp:revision>
  <cp:lastPrinted>2025-12-05T06:21:15Z</cp:lastPrinted>
  <dcterms:created xsi:type="dcterms:W3CDTF">2007-11-06T12:19:33Z</dcterms:created>
  <dcterms:modified xsi:type="dcterms:W3CDTF">2026-03-26T02:22:51Z</dcterms:modified>
</cp:coreProperties>
</file>