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237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928" tIns="34965" rIns="69928" bIns="34965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0" y="4720912"/>
            <a:ext cx="5446241" cy="4472763"/>
          </a:xfrm>
          <a:prstGeom prst="rect">
            <a:avLst/>
          </a:prstGeom>
        </p:spPr>
        <p:txBody>
          <a:bodyPr vert="horz" lIns="69928" tIns="34965" rIns="69928" bIns="3496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長崎県建設技術研究センターによる共同利用システムの運用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194062" y="2636912"/>
            <a:ext cx="1656184" cy="1308527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（公益財団法人長崎県建設技術研究センター）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792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道路、河川、港湾、漁港等の日常点検や各種通報、災害時の連絡への利用など、県及び各市町でデータを送受信することが可能。これにより、迅速かつ円滑な維持管理業務の実施が図られる。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「技術職員や財源不足等の課題に対し、コスト縮減を図りつつ、管理業務の効率化を実施」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698118" y="3644984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市町村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5" y="2878471"/>
            <a:ext cx="800839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開発業者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</p:cNvCxnSpPr>
          <p:nvPr/>
        </p:nvCxnSpPr>
        <p:spPr>
          <a:xfrm flipV="1">
            <a:off x="6774668" y="2996952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9639" y="2798187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長崎県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建設技術研究センター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837616" y="3284984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46941" y="5174332"/>
            <a:ext cx="4176000" cy="925952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日常点検、定期点検の効率化に資するシステム開発、運用を技術センター直営で実施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221382" y="3356992"/>
            <a:ext cx="60490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使用料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6186975" y="3356992"/>
            <a:ext cx="71647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基本協定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55570" y="2780928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931630" y="3539272"/>
            <a:ext cx="18720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①技術センターと市町が基本協定を締結。</a:t>
            </a:r>
            <a:endParaRPr lang="en-US" altLang="ja-JP" sz="700" dirty="0"/>
          </a:p>
          <a:p>
            <a:r>
              <a:rPr lang="ja-JP" altLang="en-US" sz="700" dirty="0"/>
              <a:t>②年度毎に使用契約を締結。</a:t>
            </a:r>
            <a:endParaRPr lang="en-US" altLang="ja-JP" sz="700" dirty="0"/>
          </a:p>
          <a:p>
            <a:r>
              <a:rPr lang="ja-JP" altLang="en-US" sz="700" dirty="0"/>
              <a:t>③技術センターが市町村のシステム開発及び保守を一括発注。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59493"/>
              </p:ext>
            </p:extLst>
          </p:nvPr>
        </p:nvGraphicFramePr>
        <p:xfrm>
          <a:off x="-3044689" y="1997239"/>
          <a:ext cx="1872000" cy="1647745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0846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受付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0846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受付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巡回</a:t>
                      </a:r>
                      <a:endParaRPr kumimoji="1" lang="en-US" altLang="ja-JP" sz="7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0846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港湾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受付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巡回</a:t>
                      </a:r>
                      <a:endParaRPr kumimoji="1" lang="en-US" altLang="ja-JP" sz="7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0846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漁港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受付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23480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巡回</a:t>
                      </a:r>
                      <a:endParaRPr kumimoji="1" lang="en-US" altLang="ja-JP" sz="7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846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受付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23480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巡回</a:t>
                      </a:r>
                      <a:endParaRPr kumimoji="1" lang="en-US" altLang="ja-JP" sz="7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ＭＳ Ｐゴシック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448054" y="3974692"/>
            <a:ext cx="1349837" cy="215444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r>
              <a:rPr lang="ja-JP" altLang="en-US" sz="800" dirty="0"/>
              <a:t>（県及び</a:t>
            </a:r>
            <a:r>
              <a:rPr lang="en-US" altLang="ja-JP" sz="800" dirty="0"/>
              <a:t>9</a:t>
            </a:r>
            <a:r>
              <a:rPr lang="ja-JP" altLang="en-US" sz="800" dirty="0"/>
              <a:t>市町が参画）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60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・令和</a:t>
            </a:r>
            <a:r>
              <a:rPr lang="en-US" altLang="ja-JP" sz="700" dirty="0"/>
              <a:t>6</a:t>
            </a:r>
            <a:r>
              <a:rPr lang="ja-JP" altLang="en-US" sz="700" dirty="0"/>
              <a:t>年度から実施</a:t>
            </a:r>
          </a:p>
          <a:p>
            <a:r>
              <a:rPr lang="ja-JP" altLang="en-US" sz="700" dirty="0"/>
              <a:t>・対象施設：道路、河川、港湾、漁港、その他</a:t>
            </a:r>
            <a:endParaRPr lang="en-US" altLang="ja-JP" sz="7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6084168" y="3284984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3064" y="1723793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graphicFrame>
        <p:nvGraphicFramePr>
          <p:cNvPr id="2" name="表 18">
            <a:extLst>
              <a:ext uri="{FF2B5EF4-FFF2-40B4-BE49-F238E27FC236}">
                <a16:creationId xmlns:a16="http://schemas.microsoft.com/office/drawing/2014/main" id="{FFE1210B-6575-5E17-9F0A-0C86C10099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741042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受付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受付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港湾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受付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漁港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受付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※3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※3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2368033-0253-5E6B-E651-26C5CA558D48}"/>
              </a:ext>
            </a:extLst>
          </p:cNvPr>
          <p:cNvSpPr/>
          <p:nvPr/>
        </p:nvSpPr>
        <p:spPr>
          <a:xfrm>
            <a:off x="2699792" y="3532521"/>
            <a:ext cx="575414" cy="256519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478B8F23-0926-60BE-6160-221398B93A73}"/>
              </a:ext>
            </a:extLst>
          </p:cNvPr>
          <p:cNvSpPr txBox="1"/>
          <p:nvPr/>
        </p:nvSpPr>
        <p:spPr>
          <a:xfrm>
            <a:off x="3058237" y="3364686"/>
            <a:ext cx="360041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solidFill>
                  <a:srgbClr val="00B050"/>
                </a:solidFill>
                <a:latin typeface="+mn-ea"/>
                <a:ea typeface="+mn-ea"/>
              </a:rPr>
              <a:t>※1</a:t>
            </a:r>
            <a:endParaRPr kumimoji="1" lang="ja-JP" altLang="en-US" sz="700" dirty="0">
              <a:solidFill>
                <a:srgbClr val="00B05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523</Words>
  <Application>Microsoft Office PowerPoint</Application>
  <PresentationFormat>画面に合わせる (4:3)</PresentationFormat>
  <Paragraphs>143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401</cp:revision>
  <cp:lastPrinted>2025-12-25T00:29:16Z</cp:lastPrinted>
  <dcterms:created xsi:type="dcterms:W3CDTF">2007-11-06T12:19:33Z</dcterms:created>
  <dcterms:modified xsi:type="dcterms:W3CDTF">2026-03-26T02:35:52Z</dcterms:modified>
</cp:coreProperties>
</file>