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  <p:sldMasterId id="2147483730" r:id="rId2"/>
  </p:sldMasterIdLst>
  <p:notesMasterIdLst>
    <p:notesMasterId r:id="rId5"/>
  </p:notesMasterIdLst>
  <p:sldIdLst>
    <p:sldId id="3123" r:id="rId3"/>
    <p:sldId id="3124" r:id="rId4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FF00"/>
    <a:srgbClr val="215968"/>
    <a:srgbClr val="CB4C4F"/>
    <a:srgbClr val="FFFFD5"/>
    <a:srgbClr val="404040"/>
    <a:srgbClr val="ECF5FD"/>
    <a:srgbClr val="EAF2FD"/>
    <a:srgbClr val="FFF7DE"/>
    <a:srgbClr val="F7E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11" autoAdjust="0"/>
    <p:restoredTop sz="94557" autoAdjust="0"/>
  </p:normalViewPr>
  <p:slideViewPr>
    <p:cSldViewPr>
      <p:cViewPr>
        <p:scale>
          <a:sx n="100" d="100"/>
          <a:sy n="100" d="100"/>
        </p:scale>
        <p:origin x="2328" y="366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279" tIns="34639" rIns="69279" bIns="34639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44" y="4686230"/>
            <a:ext cx="5389086" cy="4439900"/>
          </a:xfrm>
          <a:prstGeom prst="rect">
            <a:avLst/>
          </a:prstGeom>
        </p:spPr>
        <p:txBody>
          <a:bodyPr vert="horz" lIns="69279" tIns="34639" rIns="69279" bIns="3463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9C5C0AD-2CBB-4348-9171-D38310ED5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6" y="339652"/>
            <a:ext cx="8964488" cy="6178695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D93002C-2618-4A05-A9EB-21FB391490BF}"/>
              </a:ext>
            </a:extLst>
          </p:cNvPr>
          <p:cNvSpPr/>
          <p:nvPr/>
        </p:nvSpPr>
        <p:spPr>
          <a:xfrm>
            <a:off x="2771800" y="339652"/>
            <a:ext cx="576064" cy="353044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D517B29-2943-4156-BF36-3809C37986B4}"/>
              </a:ext>
            </a:extLst>
          </p:cNvPr>
          <p:cNvSpPr/>
          <p:nvPr/>
        </p:nvSpPr>
        <p:spPr>
          <a:xfrm>
            <a:off x="3347864" y="3933056"/>
            <a:ext cx="1224136" cy="353044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AAEE6EB-3D3C-4105-819D-949633149A20}"/>
              </a:ext>
            </a:extLst>
          </p:cNvPr>
          <p:cNvSpPr/>
          <p:nvPr/>
        </p:nvSpPr>
        <p:spPr>
          <a:xfrm>
            <a:off x="1475656" y="5013176"/>
            <a:ext cx="360040" cy="216024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4A4D8FC-0E87-4EA9-A750-42D96F91302E}"/>
              </a:ext>
            </a:extLst>
          </p:cNvPr>
          <p:cNvSpPr/>
          <p:nvPr/>
        </p:nvSpPr>
        <p:spPr>
          <a:xfrm>
            <a:off x="2699792" y="5013176"/>
            <a:ext cx="521804" cy="216024"/>
          </a:xfrm>
          <a:prstGeom prst="rect">
            <a:avLst/>
          </a:prstGeom>
          <a:noFill/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8BA3294-8A30-4666-814A-DBB762074802}"/>
              </a:ext>
            </a:extLst>
          </p:cNvPr>
          <p:cNvSpPr/>
          <p:nvPr/>
        </p:nvSpPr>
        <p:spPr>
          <a:xfrm>
            <a:off x="1187624" y="5373216"/>
            <a:ext cx="36004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C86044A-53DF-4011-B855-99EDE7E9F5D6}"/>
              </a:ext>
            </a:extLst>
          </p:cNvPr>
          <p:cNvSpPr/>
          <p:nvPr/>
        </p:nvSpPr>
        <p:spPr>
          <a:xfrm>
            <a:off x="2645743" y="5548441"/>
            <a:ext cx="360040" cy="216024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742E944-2A5E-46B7-BC8E-564898B51270}"/>
              </a:ext>
            </a:extLst>
          </p:cNvPr>
          <p:cNvSpPr/>
          <p:nvPr/>
        </p:nvSpPr>
        <p:spPr>
          <a:xfrm>
            <a:off x="1512144" y="339652"/>
            <a:ext cx="467568" cy="35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F29B0D0-E98A-4A0A-AE5D-0872EA4C8B3C}"/>
              </a:ext>
            </a:extLst>
          </p:cNvPr>
          <p:cNvSpPr txBox="1"/>
          <p:nvPr/>
        </p:nvSpPr>
        <p:spPr>
          <a:xfrm>
            <a:off x="1400354" y="29441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状況</a:t>
            </a:r>
          </a:p>
        </p:txBody>
      </p:sp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BC89016-635B-4834-B209-4E300FCA9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53" y="404664"/>
            <a:ext cx="8922870" cy="612068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FB9F977-F0A7-4E7B-89E2-46897C7A6B75}"/>
              </a:ext>
            </a:extLst>
          </p:cNvPr>
          <p:cNvSpPr/>
          <p:nvPr/>
        </p:nvSpPr>
        <p:spPr>
          <a:xfrm>
            <a:off x="1512144" y="339652"/>
            <a:ext cx="539576" cy="425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582926-E957-4BE0-89BA-32C24DD2445D}"/>
              </a:ext>
            </a:extLst>
          </p:cNvPr>
          <p:cNvSpPr txBox="1"/>
          <p:nvPr/>
        </p:nvSpPr>
        <p:spPr>
          <a:xfrm>
            <a:off x="1405389" y="36098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状況</a:t>
            </a:r>
          </a:p>
        </p:txBody>
      </p:sp>
    </p:spTree>
    <p:extLst>
      <p:ext uri="{BB962C8B-B14F-4D97-AF65-F5344CB8AC3E}">
        <p14:creationId xmlns:p14="http://schemas.microsoft.com/office/powerpoint/2010/main" val="298056116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画面に合わせる 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HGP創英角ｺﾞｼｯｸUB</vt:lpstr>
      <vt:lpstr>Arial</vt:lpstr>
      <vt:lpstr>Calibri</vt:lpstr>
      <vt:lpstr>Times New Roman</vt:lpstr>
      <vt:lpstr>1_標準デザイン</vt:lpstr>
      <vt:lpstr>2_標準デザイン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>shien</cp:lastModifiedBy>
  <cp:revision>3</cp:revision>
  <dcterms:created xsi:type="dcterms:W3CDTF">2025-10-10T06:32:39Z</dcterms:created>
  <dcterms:modified xsi:type="dcterms:W3CDTF">2026-03-26T02:40:38Z</dcterms:modified>
</cp:coreProperties>
</file>