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9144000" cy="6858000" type="screen4x3"/>
  <p:notesSz cx="9144000" cy="6858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000000"/>
          </p15:clr>
        </p15:guide>
        <p15:guide id="2" pos="2160">
          <p15:clr>
            <a:srgbClr val="000000"/>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8" roundtripDataSignature="AMtx7mg6jv76dap/+/RtV7A7NNlUeLGjf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B78AA74-1741-4667-9576-5EDD95EF45FE}">
  <a:tblStyle styleId="{9B78AA74-1741-4667-9576-5EDD95EF45FE}" styleName="Table_0">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3" d="100"/>
          <a:sy n="113" d="100"/>
        </p:scale>
        <p:origin x="1554" y="114"/>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customschemas.google.com/relationships/presentationmetadata" Target="metadata"/><Relationship Id="rId3"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11" Type="http://schemas.openxmlformats.org/officeDocument/2006/relationships/theme" Target="theme/theme1.xml"/><Relationship Id="rId10" Type="http://schemas.openxmlformats.org/officeDocument/2006/relationships/viewProps" Target="viewProps.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524300" y="514350"/>
            <a:ext cx="60963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
        <p:cNvGrpSpPr/>
        <p:nvPr/>
      </p:nvGrpSpPr>
      <p:grpSpPr>
        <a:xfrm>
          <a:off x="0" y="0"/>
          <a:ext cx="0" cy="0"/>
          <a:chOff x="0" y="0"/>
          <a:chExt cx="0" cy="0"/>
        </a:xfrm>
      </p:grpSpPr>
      <p:sp>
        <p:nvSpPr>
          <p:cNvPr id="45" name="Google Shape;45;p1: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6" name="Google Shape;46;p1:notes"/>
          <p:cNvSpPr>
            <a:spLocks noGrp="1" noRot="1" noChangeAspect="1"/>
          </p:cNvSpPr>
          <p:nvPr>
            <p:ph type="sldImg" idx="2"/>
          </p:nvPr>
        </p:nvSpPr>
        <p:spPr>
          <a:xfrm>
            <a:off x="2857500" y="514350"/>
            <a:ext cx="3429000" cy="2571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6"/>
        <p:cNvGrpSpPr/>
        <p:nvPr/>
      </p:nvGrpSpPr>
      <p:grpSpPr>
        <a:xfrm>
          <a:off x="0" y="0"/>
          <a:ext cx="0" cy="0"/>
          <a:chOff x="0" y="0"/>
          <a:chExt cx="0" cy="0"/>
        </a:xfrm>
      </p:grpSpPr>
      <p:sp>
        <p:nvSpPr>
          <p:cNvPr id="17" name="Google Shape;17;p3"/>
          <p:cNvSpPr txBox="1">
            <a:spLocks noGrp="1"/>
          </p:cNvSpPr>
          <p:nvPr>
            <p:ph type="title"/>
          </p:nvPr>
        </p:nvSpPr>
        <p:spPr>
          <a:xfrm>
            <a:off x="78739" y="52832"/>
            <a:ext cx="8986520" cy="3911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400" b="0" i="0">
                <a:solidFill>
                  <a:srgbClr val="3F87C8"/>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3"/>
          <p:cNvSpPr txBox="1">
            <a:spLocks noGrp="1"/>
          </p:cNvSpPr>
          <p:nvPr>
            <p:ph type="body" idx="1"/>
          </p:nvPr>
        </p:nvSpPr>
        <p:spPr>
          <a:xfrm>
            <a:off x="246888" y="2602992"/>
            <a:ext cx="4196080" cy="3305810"/>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b="0" i="0">
                <a:solidFill>
                  <a:schemeClr val="dk1"/>
                </a:solidFill>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9" name="Google Shape;19;p3"/>
          <p:cNvSpPr txBox="1">
            <a:spLocks noGrp="1"/>
          </p:cNvSpPr>
          <p:nvPr>
            <p:ph type="ftr" idx="11"/>
          </p:nvPr>
        </p:nvSpPr>
        <p:spPr>
          <a:xfrm>
            <a:off x="3108960" y="6377940"/>
            <a:ext cx="292608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3"/>
          <p:cNvSpPr txBox="1">
            <a:spLocks noGrp="1"/>
          </p:cNvSpPr>
          <p:nvPr>
            <p:ph type="dt" idx="10"/>
          </p:nvPr>
        </p:nvSpPr>
        <p:spPr>
          <a:xfrm>
            <a:off x="457200" y="6377940"/>
            <a:ext cx="210312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3"/>
          <p:cNvSpPr txBox="1">
            <a:spLocks noGrp="1"/>
          </p:cNvSpPr>
          <p:nvPr>
            <p:ph type="sldNum" idx="12"/>
          </p:nvPr>
        </p:nvSpPr>
        <p:spPr>
          <a:xfrm>
            <a:off x="6583680" y="6377940"/>
            <a:ext cx="2103120" cy="342900"/>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2"/>
        <p:cNvGrpSpPr/>
        <p:nvPr/>
      </p:nvGrpSpPr>
      <p:grpSpPr>
        <a:xfrm>
          <a:off x="0" y="0"/>
          <a:ext cx="0" cy="0"/>
          <a:chOff x="0" y="0"/>
          <a:chExt cx="0" cy="0"/>
        </a:xfrm>
      </p:grpSpPr>
      <p:sp>
        <p:nvSpPr>
          <p:cNvPr id="23" name="Google Shape;23;p4"/>
          <p:cNvSpPr txBox="1">
            <a:spLocks noGrp="1"/>
          </p:cNvSpPr>
          <p:nvPr>
            <p:ph type="ctrTitle"/>
          </p:nvPr>
        </p:nvSpPr>
        <p:spPr>
          <a:xfrm>
            <a:off x="685800" y="2125980"/>
            <a:ext cx="7772400" cy="144018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4"/>
          <p:cNvSpPr txBox="1">
            <a:spLocks noGrp="1"/>
          </p:cNvSpPr>
          <p:nvPr>
            <p:ph type="subTitle" idx="1"/>
          </p:nvPr>
        </p:nvSpPr>
        <p:spPr>
          <a:xfrm>
            <a:off x="1371600" y="3840480"/>
            <a:ext cx="6400800" cy="17145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
          <p:cNvSpPr txBox="1">
            <a:spLocks noGrp="1"/>
          </p:cNvSpPr>
          <p:nvPr>
            <p:ph type="ftr" idx="11"/>
          </p:nvPr>
        </p:nvSpPr>
        <p:spPr>
          <a:xfrm>
            <a:off x="3108960" y="6377940"/>
            <a:ext cx="292608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
          <p:cNvSpPr txBox="1">
            <a:spLocks noGrp="1"/>
          </p:cNvSpPr>
          <p:nvPr>
            <p:ph type="dt" idx="10"/>
          </p:nvPr>
        </p:nvSpPr>
        <p:spPr>
          <a:xfrm>
            <a:off x="457200" y="6377940"/>
            <a:ext cx="210312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4"/>
          <p:cNvSpPr txBox="1">
            <a:spLocks noGrp="1"/>
          </p:cNvSpPr>
          <p:nvPr>
            <p:ph type="sldNum" idx="12"/>
          </p:nvPr>
        </p:nvSpPr>
        <p:spPr>
          <a:xfrm>
            <a:off x="6583680" y="6377940"/>
            <a:ext cx="2103120" cy="342900"/>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8"/>
        <p:cNvGrpSpPr/>
        <p:nvPr/>
      </p:nvGrpSpPr>
      <p:grpSpPr>
        <a:xfrm>
          <a:off x="0" y="0"/>
          <a:ext cx="0" cy="0"/>
          <a:chOff x="0" y="0"/>
          <a:chExt cx="0" cy="0"/>
        </a:xfrm>
      </p:grpSpPr>
      <p:sp>
        <p:nvSpPr>
          <p:cNvPr id="29" name="Google Shape;29;p5"/>
          <p:cNvSpPr txBox="1">
            <a:spLocks noGrp="1"/>
          </p:cNvSpPr>
          <p:nvPr>
            <p:ph type="title"/>
          </p:nvPr>
        </p:nvSpPr>
        <p:spPr>
          <a:xfrm>
            <a:off x="78739" y="52832"/>
            <a:ext cx="8986520" cy="3911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400" b="0" i="0">
                <a:solidFill>
                  <a:srgbClr val="3F87C8"/>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5"/>
          <p:cNvSpPr txBox="1">
            <a:spLocks noGrp="1"/>
          </p:cNvSpPr>
          <p:nvPr>
            <p:ph type="body" idx="1"/>
          </p:nvPr>
        </p:nvSpPr>
        <p:spPr>
          <a:xfrm>
            <a:off x="457200" y="1577340"/>
            <a:ext cx="3977640" cy="4526280"/>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31" name="Google Shape;31;p5"/>
          <p:cNvSpPr txBox="1">
            <a:spLocks noGrp="1"/>
          </p:cNvSpPr>
          <p:nvPr>
            <p:ph type="body" idx="2"/>
          </p:nvPr>
        </p:nvSpPr>
        <p:spPr>
          <a:xfrm>
            <a:off x="4709160" y="1577340"/>
            <a:ext cx="3977640" cy="4526280"/>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32" name="Google Shape;32;p5"/>
          <p:cNvSpPr txBox="1">
            <a:spLocks noGrp="1"/>
          </p:cNvSpPr>
          <p:nvPr>
            <p:ph type="ftr" idx="11"/>
          </p:nvPr>
        </p:nvSpPr>
        <p:spPr>
          <a:xfrm>
            <a:off x="3108960" y="6377940"/>
            <a:ext cx="292608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5"/>
          <p:cNvSpPr txBox="1">
            <a:spLocks noGrp="1"/>
          </p:cNvSpPr>
          <p:nvPr>
            <p:ph type="dt" idx="10"/>
          </p:nvPr>
        </p:nvSpPr>
        <p:spPr>
          <a:xfrm>
            <a:off x="457200" y="6377940"/>
            <a:ext cx="210312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
          <p:cNvSpPr txBox="1">
            <a:spLocks noGrp="1"/>
          </p:cNvSpPr>
          <p:nvPr>
            <p:ph type="sldNum" idx="12"/>
          </p:nvPr>
        </p:nvSpPr>
        <p:spPr>
          <a:xfrm>
            <a:off x="6583680" y="6377940"/>
            <a:ext cx="2103120" cy="342900"/>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5"/>
        <p:cNvGrpSpPr/>
        <p:nvPr/>
      </p:nvGrpSpPr>
      <p:grpSpPr>
        <a:xfrm>
          <a:off x="0" y="0"/>
          <a:ext cx="0" cy="0"/>
          <a:chOff x="0" y="0"/>
          <a:chExt cx="0" cy="0"/>
        </a:xfrm>
      </p:grpSpPr>
      <p:sp>
        <p:nvSpPr>
          <p:cNvPr id="36" name="Google Shape;36;p6"/>
          <p:cNvSpPr txBox="1">
            <a:spLocks noGrp="1"/>
          </p:cNvSpPr>
          <p:nvPr>
            <p:ph type="title"/>
          </p:nvPr>
        </p:nvSpPr>
        <p:spPr>
          <a:xfrm>
            <a:off x="78739" y="52832"/>
            <a:ext cx="8986520" cy="3911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2400" b="0" i="0">
                <a:solidFill>
                  <a:srgbClr val="3F87C8"/>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6"/>
          <p:cNvSpPr txBox="1">
            <a:spLocks noGrp="1"/>
          </p:cNvSpPr>
          <p:nvPr>
            <p:ph type="ftr" idx="11"/>
          </p:nvPr>
        </p:nvSpPr>
        <p:spPr>
          <a:xfrm>
            <a:off x="3108960" y="6377940"/>
            <a:ext cx="292608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6"/>
          <p:cNvSpPr txBox="1">
            <a:spLocks noGrp="1"/>
          </p:cNvSpPr>
          <p:nvPr>
            <p:ph type="dt" idx="10"/>
          </p:nvPr>
        </p:nvSpPr>
        <p:spPr>
          <a:xfrm>
            <a:off x="457200" y="6377940"/>
            <a:ext cx="210312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6"/>
          <p:cNvSpPr txBox="1">
            <a:spLocks noGrp="1"/>
          </p:cNvSpPr>
          <p:nvPr>
            <p:ph type="sldNum" idx="12"/>
          </p:nvPr>
        </p:nvSpPr>
        <p:spPr>
          <a:xfrm>
            <a:off x="6583680" y="6377940"/>
            <a:ext cx="2103120" cy="342900"/>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40"/>
        <p:cNvGrpSpPr/>
        <p:nvPr/>
      </p:nvGrpSpPr>
      <p:grpSpPr>
        <a:xfrm>
          <a:off x="0" y="0"/>
          <a:ext cx="0" cy="0"/>
          <a:chOff x="0" y="0"/>
          <a:chExt cx="0" cy="0"/>
        </a:xfrm>
      </p:grpSpPr>
      <p:sp>
        <p:nvSpPr>
          <p:cNvPr id="41" name="Google Shape;41;p7"/>
          <p:cNvSpPr txBox="1">
            <a:spLocks noGrp="1"/>
          </p:cNvSpPr>
          <p:nvPr>
            <p:ph type="ftr" idx="11"/>
          </p:nvPr>
        </p:nvSpPr>
        <p:spPr>
          <a:xfrm>
            <a:off x="3108960" y="6377940"/>
            <a:ext cx="292608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7"/>
          <p:cNvSpPr txBox="1">
            <a:spLocks noGrp="1"/>
          </p:cNvSpPr>
          <p:nvPr>
            <p:ph type="dt" idx="10"/>
          </p:nvPr>
        </p:nvSpPr>
        <p:spPr>
          <a:xfrm>
            <a:off x="457200" y="6377940"/>
            <a:ext cx="210312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7"/>
          <p:cNvSpPr txBox="1">
            <a:spLocks noGrp="1"/>
          </p:cNvSpPr>
          <p:nvPr>
            <p:ph type="sldNum" idx="12"/>
          </p:nvPr>
        </p:nvSpPr>
        <p:spPr>
          <a:xfrm>
            <a:off x="6583680" y="6377940"/>
            <a:ext cx="2103120" cy="342900"/>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
          <p:cNvSpPr/>
          <p:nvPr/>
        </p:nvSpPr>
        <p:spPr>
          <a:xfrm>
            <a:off x="0" y="477012"/>
            <a:ext cx="9144000" cy="68579"/>
          </a:xfrm>
          <a:prstGeom prst="rect">
            <a:avLst/>
          </a:prstGeom>
          <a:blipFill rotWithShape="1">
            <a:blip r:embed="rId7">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 name="Google Shape;7;p2"/>
          <p:cNvSpPr/>
          <p:nvPr/>
        </p:nvSpPr>
        <p:spPr>
          <a:xfrm>
            <a:off x="6121908" y="0"/>
            <a:ext cx="3022091" cy="504444"/>
          </a:xfrm>
          <a:prstGeom prst="rect">
            <a:avLst/>
          </a:prstGeom>
          <a:blipFill rotWithShape="1">
            <a:blip r:embed="rId8">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 name="Google Shape;8;p2"/>
          <p:cNvSpPr/>
          <p:nvPr/>
        </p:nvSpPr>
        <p:spPr>
          <a:xfrm>
            <a:off x="1655064" y="0"/>
            <a:ext cx="4572000" cy="504444"/>
          </a:xfrm>
          <a:prstGeom prst="rect">
            <a:avLst/>
          </a:prstGeom>
          <a:blipFill rotWithShape="1">
            <a:blip r:embed="rId9">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9" name="Google Shape;9;p2"/>
          <p:cNvSpPr/>
          <p:nvPr/>
        </p:nvSpPr>
        <p:spPr>
          <a:xfrm>
            <a:off x="0" y="0"/>
            <a:ext cx="2843784" cy="504444"/>
          </a:xfrm>
          <a:prstGeom prst="rect">
            <a:avLst/>
          </a:prstGeom>
          <a:blipFill rotWithShape="1">
            <a:blip r:embed="rId10">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0" name="Google Shape;10;p2"/>
          <p:cNvSpPr/>
          <p:nvPr/>
        </p:nvSpPr>
        <p:spPr>
          <a:xfrm>
            <a:off x="4607052" y="1917192"/>
            <a:ext cx="4320540" cy="3083560"/>
          </a:xfrm>
          <a:custGeom>
            <a:avLst/>
            <a:gdLst/>
            <a:ahLst/>
            <a:cxnLst/>
            <a:rect l="l" t="t" r="r" b="b"/>
            <a:pathLst>
              <a:path w="4320540" h="3083560" extrusionOk="0">
                <a:moveTo>
                  <a:pt x="0" y="0"/>
                </a:moveTo>
                <a:lnTo>
                  <a:pt x="4320540" y="0"/>
                </a:lnTo>
                <a:lnTo>
                  <a:pt x="4320540" y="3083052"/>
                </a:lnTo>
                <a:lnTo>
                  <a:pt x="0" y="3083052"/>
                </a:lnTo>
                <a:lnTo>
                  <a:pt x="0" y="0"/>
                </a:lnTo>
                <a:close/>
              </a:path>
            </a:pathLst>
          </a:custGeom>
          <a:noFill/>
          <a:ln w="19800" cap="flat" cmpd="sng">
            <a:solidFill>
              <a:srgbClr val="59595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1" name="Google Shape;11;p2"/>
          <p:cNvSpPr txBox="1">
            <a:spLocks noGrp="1"/>
          </p:cNvSpPr>
          <p:nvPr>
            <p:ph type="title"/>
          </p:nvPr>
        </p:nvSpPr>
        <p:spPr>
          <a:xfrm>
            <a:off x="78739" y="52832"/>
            <a:ext cx="8986520" cy="391159"/>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2400" b="0" i="0" u="none" strike="noStrike" cap="none">
                <a:solidFill>
                  <a:srgbClr val="3F87C8"/>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2"/>
          <p:cNvSpPr txBox="1">
            <a:spLocks noGrp="1"/>
          </p:cNvSpPr>
          <p:nvPr>
            <p:ph type="body" idx="1"/>
          </p:nvPr>
        </p:nvSpPr>
        <p:spPr>
          <a:xfrm>
            <a:off x="246888" y="2602992"/>
            <a:ext cx="4196080" cy="3305810"/>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3" name="Google Shape;13;p2"/>
          <p:cNvSpPr txBox="1">
            <a:spLocks noGrp="1"/>
          </p:cNvSpPr>
          <p:nvPr>
            <p:ph type="ftr" idx="11"/>
          </p:nvPr>
        </p:nvSpPr>
        <p:spPr>
          <a:xfrm>
            <a:off x="3108960" y="6377940"/>
            <a:ext cx="2926080" cy="342900"/>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1800">
                <a:solidFill>
                  <a:srgbClr val="888888"/>
                </a:solidFill>
              </a:defRPr>
            </a:lvl1pPr>
            <a:lvl2pPr marR="0" lvl="1" algn="l" rtl="0">
              <a:spcBef>
                <a:spcPts val="0"/>
              </a:spcBef>
              <a:spcAft>
                <a:spcPts val="0"/>
              </a:spcAft>
              <a:buSzPts val="1400"/>
              <a:buNone/>
              <a:defRPr sz="1800" b="0" i="0" u="none" strike="noStrike" cap="none"/>
            </a:lvl2pPr>
            <a:lvl3pPr marR="0" lvl="2" algn="l" rtl="0">
              <a:spcBef>
                <a:spcPts val="0"/>
              </a:spcBef>
              <a:spcAft>
                <a:spcPts val="0"/>
              </a:spcAft>
              <a:buSzPts val="1400"/>
              <a:buNone/>
              <a:defRPr sz="1800" b="0" i="0" u="none" strike="noStrike" cap="none"/>
            </a:lvl3pPr>
            <a:lvl4pPr marR="0" lvl="3" algn="l" rtl="0">
              <a:spcBef>
                <a:spcPts val="0"/>
              </a:spcBef>
              <a:spcAft>
                <a:spcPts val="0"/>
              </a:spcAft>
              <a:buSzPts val="1400"/>
              <a:buNone/>
              <a:defRPr sz="1800" b="0" i="0" u="none" strike="noStrike" cap="none"/>
            </a:lvl4pPr>
            <a:lvl5pPr marR="0" lvl="4" algn="l" rtl="0">
              <a:spcBef>
                <a:spcPts val="0"/>
              </a:spcBef>
              <a:spcAft>
                <a:spcPts val="0"/>
              </a:spcAft>
              <a:buSzPts val="1400"/>
              <a:buNone/>
              <a:defRPr sz="1800" b="0" i="0" u="none" strike="noStrike" cap="none"/>
            </a:lvl5pPr>
            <a:lvl6pPr marR="0" lvl="5" algn="l" rtl="0">
              <a:spcBef>
                <a:spcPts val="0"/>
              </a:spcBef>
              <a:spcAft>
                <a:spcPts val="0"/>
              </a:spcAft>
              <a:buSzPts val="1400"/>
              <a:buNone/>
              <a:defRPr sz="1800" b="0" i="0" u="none" strike="noStrike" cap="none"/>
            </a:lvl6pPr>
            <a:lvl7pPr marR="0" lvl="6" algn="l" rtl="0">
              <a:spcBef>
                <a:spcPts val="0"/>
              </a:spcBef>
              <a:spcAft>
                <a:spcPts val="0"/>
              </a:spcAft>
              <a:buSzPts val="1400"/>
              <a:buNone/>
              <a:defRPr sz="1800" b="0" i="0" u="none" strike="noStrike" cap="none"/>
            </a:lvl7pPr>
            <a:lvl8pPr marR="0" lvl="7" algn="l" rtl="0">
              <a:spcBef>
                <a:spcPts val="0"/>
              </a:spcBef>
              <a:spcAft>
                <a:spcPts val="0"/>
              </a:spcAft>
              <a:buSzPts val="1400"/>
              <a:buNone/>
              <a:defRPr sz="1800" b="0" i="0" u="none" strike="noStrike" cap="none"/>
            </a:lvl8pPr>
            <a:lvl9pPr marR="0" lvl="8" algn="l" rtl="0">
              <a:spcBef>
                <a:spcPts val="0"/>
              </a:spcBef>
              <a:spcAft>
                <a:spcPts val="0"/>
              </a:spcAft>
              <a:buSzPts val="1400"/>
              <a:buNone/>
              <a:defRPr sz="1800" b="0" i="0" u="none" strike="noStrike" cap="none"/>
            </a:lvl9pPr>
          </a:lstStyle>
          <a:p>
            <a:endParaRPr/>
          </a:p>
        </p:txBody>
      </p:sp>
      <p:sp>
        <p:nvSpPr>
          <p:cNvPr id="14" name="Google Shape;14;p2"/>
          <p:cNvSpPr txBox="1">
            <a:spLocks noGrp="1"/>
          </p:cNvSpPr>
          <p:nvPr>
            <p:ph type="dt" idx="10"/>
          </p:nvPr>
        </p:nvSpPr>
        <p:spPr>
          <a:xfrm>
            <a:off x="457200" y="6377940"/>
            <a:ext cx="2103120" cy="342900"/>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a:solidFill>
                  <a:srgbClr val="888888"/>
                </a:solidFill>
              </a:defRPr>
            </a:lvl1pPr>
            <a:lvl2pPr marR="0" lvl="1" algn="l" rtl="0">
              <a:spcBef>
                <a:spcPts val="0"/>
              </a:spcBef>
              <a:spcAft>
                <a:spcPts val="0"/>
              </a:spcAft>
              <a:buSzPts val="1400"/>
              <a:buNone/>
              <a:defRPr sz="1800" b="0" i="0" u="none" strike="noStrike" cap="none"/>
            </a:lvl2pPr>
            <a:lvl3pPr marR="0" lvl="2" algn="l" rtl="0">
              <a:spcBef>
                <a:spcPts val="0"/>
              </a:spcBef>
              <a:spcAft>
                <a:spcPts val="0"/>
              </a:spcAft>
              <a:buSzPts val="1400"/>
              <a:buNone/>
              <a:defRPr sz="1800" b="0" i="0" u="none" strike="noStrike" cap="none"/>
            </a:lvl3pPr>
            <a:lvl4pPr marR="0" lvl="3" algn="l" rtl="0">
              <a:spcBef>
                <a:spcPts val="0"/>
              </a:spcBef>
              <a:spcAft>
                <a:spcPts val="0"/>
              </a:spcAft>
              <a:buSzPts val="1400"/>
              <a:buNone/>
              <a:defRPr sz="1800" b="0" i="0" u="none" strike="noStrike" cap="none"/>
            </a:lvl4pPr>
            <a:lvl5pPr marR="0" lvl="4" algn="l" rtl="0">
              <a:spcBef>
                <a:spcPts val="0"/>
              </a:spcBef>
              <a:spcAft>
                <a:spcPts val="0"/>
              </a:spcAft>
              <a:buSzPts val="1400"/>
              <a:buNone/>
              <a:defRPr sz="1800" b="0" i="0" u="none" strike="noStrike" cap="none"/>
            </a:lvl5pPr>
            <a:lvl6pPr marR="0" lvl="5" algn="l" rtl="0">
              <a:spcBef>
                <a:spcPts val="0"/>
              </a:spcBef>
              <a:spcAft>
                <a:spcPts val="0"/>
              </a:spcAft>
              <a:buSzPts val="1400"/>
              <a:buNone/>
              <a:defRPr sz="1800" b="0" i="0" u="none" strike="noStrike" cap="none"/>
            </a:lvl6pPr>
            <a:lvl7pPr marR="0" lvl="6" algn="l" rtl="0">
              <a:spcBef>
                <a:spcPts val="0"/>
              </a:spcBef>
              <a:spcAft>
                <a:spcPts val="0"/>
              </a:spcAft>
              <a:buSzPts val="1400"/>
              <a:buNone/>
              <a:defRPr sz="1800" b="0" i="0" u="none" strike="noStrike" cap="none"/>
            </a:lvl7pPr>
            <a:lvl8pPr marR="0" lvl="7" algn="l" rtl="0">
              <a:spcBef>
                <a:spcPts val="0"/>
              </a:spcBef>
              <a:spcAft>
                <a:spcPts val="0"/>
              </a:spcAft>
              <a:buSzPts val="1400"/>
              <a:buNone/>
              <a:defRPr sz="1800" b="0" i="0" u="none" strike="noStrike" cap="none"/>
            </a:lvl8pPr>
            <a:lvl9pPr marR="0" lvl="8" algn="l" rtl="0">
              <a:spcBef>
                <a:spcPts val="0"/>
              </a:spcBef>
              <a:spcAft>
                <a:spcPts val="0"/>
              </a:spcAft>
              <a:buSzPts val="1400"/>
              <a:buNone/>
              <a:defRPr sz="1800" b="0" i="0" u="none" strike="noStrike" cap="none"/>
            </a:lvl9pPr>
          </a:lstStyle>
          <a:p>
            <a:endParaRPr/>
          </a:p>
        </p:txBody>
      </p:sp>
      <p:sp>
        <p:nvSpPr>
          <p:cNvPr id="15" name="Google Shape;15;p2"/>
          <p:cNvSpPr txBox="1">
            <a:spLocks noGrp="1"/>
          </p:cNvSpPr>
          <p:nvPr>
            <p:ph type="sldNum" idx="12"/>
          </p:nvPr>
        </p:nvSpPr>
        <p:spPr>
          <a:xfrm>
            <a:off x="6583680" y="6377940"/>
            <a:ext cx="2103120" cy="342900"/>
          </a:xfrm>
          <a:prstGeom prst="rect">
            <a:avLst/>
          </a:prstGeom>
          <a:noFill/>
          <a:ln>
            <a:noFill/>
          </a:ln>
        </p:spPr>
        <p:txBody>
          <a:bodyPr spcFirstLastPara="1" wrap="square" lIns="0" tIns="0" rIns="0" bIns="0" anchor="t" anchorCtr="0">
            <a:spAutoFit/>
          </a:bodyPr>
          <a:lstStyle>
            <a:lvl1pPr marL="0" marR="0" lvl="0" indent="0" algn="r" rtl="0">
              <a:spcBef>
                <a:spcPts val="0"/>
              </a:spcBef>
              <a:buNone/>
              <a:defRPr sz="1800">
                <a:solidFill>
                  <a:srgbClr val="888888"/>
                </a:solidFill>
              </a:defRPr>
            </a:lvl1pPr>
            <a:lvl2pPr marL="0" marR="0" lvl="1" indent="0" algn="r" rtl="0">
              <a:spcBef>
                <a:spcPts val="0"/>
              </a:spcBef>
              <a:buNone/>
              <a:defRPr sz="1800">
                <a:solidFill>
                  <a:srgbClr val="888888"/>
                </a:solidFill>
              </a:defRPr>
            </a:lvl2pPr>
            <a:lvl3pPr marL="0" marR="0" lvl="2" indent="0" algn="r" rtl="0">
              <a:spcBef>
                <a:spcPts val="0"/>
              </a:spcBef>
              <a:buNone/>
              <a:defRPr sz="1800">
                <a:solidFill>
                  <a:srgbClr val="888888"/>
                </a:solidFill>
              </a:defRPr>
            </a:lvl3pPr>
            <a:lvl4pPr marL="0" marR="0" lvl="3" indent="0" algn="r" rtl="0">
              <a:spcBef>
                <a:spcPts val="0"/>
              </a:spcBef>
              <a:buNone/>
              <a:defRPr sz="1800">
                <a:solidFill>
                  <a:srgbClr val="888888"/>
                </a:solidFill>
              </a:defRPr>
            </a:lvl4pPr>
            <a:lvl5pPr marL="0" marR="0" lvl="4" indent="0" algn="r" rtl="0">
              <a:spcBef>
                <a:spcPts val="0"/>
              </a:spcBef>
              <a:buNone/>
              <a:defRPr sz="1800">
                <a:solidFill>
                  <a:srgbClr val="888888"/>
                </a:solidFill>
              </a:defRPr>
            </a:lvl5pPr>
            <a:lvl6pPr marL="0" marR="0" lvl="5" indent="0" algn="r" rtl="0">
              <a:spcBef>
                <a:spcPts val="0"/>
              </a:spcBef>
              <a:buNone/>
              <a:defRPr sz="1800">
                <a:solidFill>
                  <a:srgbClr val="888888"/>
                </a:solidFill>
              </a:defRPr>
            </a:lvl6pPr>
            <a:lvl7pPr marL="0" marR="0" lvl="6" indent="0" algn="r" rtl="0">
              <a:spcBef>
                <a:spcPts val="0"/>
              </a:spcBef>
              <a:buNone/>
              <a:defRPr sz="1800">
                <a:solidFill>
                  <a:srgbClr val="888888"/>
                </a:solidFill>
              </a:defRPr>
            </a:lvl7pPr>
            <a:lvl8pPr marL="0" marR="0" lvl="7" indent="0" algn="r" rtl="0">
              <a:spcBef>
                <a:spcPts val="0"/>
              </a:spcBef>
              <a:buNone/>
              <a:defRPr sz="1800">
                <a:solidFill>
                  <a:srgbClr val="888888"/>
                </a:solidFill>
              </a:defRPr>
            </a:lvl8pPr>
            <a:lvl9pPr marL="0" marR="0" lvl="8" indent="0" algn="r" rtl="0">
              <a:spcBef>
                <a:spcPts val="0"/>
              </a:spcBef>
              <a:buNone/>
              <a:defRPr sz="1800">
                <a:solidFill>
                  <a:srgbClr val="888888"/>
                </a:solidFil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7"/>
        <p:cNvGrpSpPr/>
        <p:nvPr/>
      </p:nvGrpSpPr>
      <p:grpSpPr>
        <a:xfrm>
          <a:off x="0" y="0"/>
          <a:ext cx="0" cy="0"/>
          <a:chOff x="0" y="0"/>
          <a:chExt cx="0" cy="0"/>
        </a:xfrm>
      </p:grpSpPr>
      <p:sp>
        <p:nvSpPr>
          <p:cNvPr id="48" name="Google Shape;48;p1"/>
          <p:cNvSpPr txBox="1">
            <a:spLocks noGrp="1"/>
          </p:cNvSpPr>
          <p:nvPr>
            <p:ph type="title"/>
          </p:nvPr>
        </p:nvSpPr>
        <p:spPr>
          <a:xfrm>
            <a:off x="78751" y="52825"/>
            <a:ext cx="2615400" cy="382156"/>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n-US" dirty="0" err="1"/>
              <a:t>群マネの実施</a:t>
            </a:r>
            <a:r>
              <a:rPr lang="ja-JP" altLang="en-US" dirty="0"/>
              <a:t>状況</a:t>
            </a:r>
            <a:endParaRPr dirty="0"/>
          </a:p>
        </p:txBody>
      </p:sp>
      <p:sp>
        <p:nvSpPr>
          <p:cNvPr id="49" name="Google Shape;49;p1"/>
          <p:cNvSpPr/>
          <p:nvPr/>
        </p:nvSpPr>
        <p:spPr>
          <a:xfrm>
            <a:off x="179825" y="1917200"/>
            <a:ext cx="4319270" cy="4770995"/>
          </a:xfrm>
          <a:custGeom>
            <a:avLst/>
            <a:gdLst/>
            <a:ahLst/>
            <a:cxnLst/>
            <a:rect l="l" t="t" r="r" b="b"/>
            <a:pathLst>
              <a:path w="4319270" h="4747259" extrusionOk="0">
                <a:moveTo>
                  <a:pt x="0" y="0"/>
                </a:moveTo>
                <a:lnTo>
                  <a:pt x="4319016" y="0"/>
                </a:lnTo>
                <a:lnTo>
                  <a:pt x="4319016" y="4747260"/>
                </a:lnTo>
                <a:lnTo>
                  <a:pt x="0" y="4747260"/>
                </a:lnTo>
                <a:lnTo>
                  <a:pt x="0" y="0"/>
                </a:lnTo>
                <a:close/>
              </a:path>
            </a:pathLst>
          </a:custGeom>
          <a:noFill/>
          <a:ln w="19800" cap="flat" cmpd="sng">
            <a:solidFill>
              <a:srgbClr val="59595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50" name="Google Shape;50;p1"/>
          <p:cNvSpPr txBox="1"/>
          <p:nvPr/>
        </p:nvSpPr>
        <p:spPr>
          <a:xfrm>
            <a:off x="78739" y="1617979"/>
            <a:ext cx="1041400" cy="269240"/>
          </a:xfrm>
          <a:prstGeom prst="rect">
            <a:avLst/>
          </a:prstGeom>
          <a:noFill/>
          <a:ln>
            <a:noFill/>
          </a:ln>
        </p:spPr>
        <p:txBody>
          <a:bodyPr spcFirstLastPara="1" wrap="square" lIns="0" tIns="12050" rIns="0" bIns="0" anchor="t" anchorCtr="0">
            <a:spAutoFit/>
          </a:bodyPr>
          <a:lstStyle/>
          <a:p>
            <a:pPr marL="12700" marR="0" lvl="0" indent="0" algn="l" rtl="0">
              <a:lnSpc>
                <a:spcPct val="100000"/>
              </a:lnSpc>
              <a:spcBef>
                <a:spcPts val="0"/>
              </a:spcBef>
              <a:spcAft>
                <a:spcPts val="0"/>
              </a:spcAft>
              <a:buNone/>
            </a:pPr>
            <a:r>
              <a:rPr lang="en-US" sz="1600">
                <a:latin typeface="MS PGothic"/>
                <a:ea typeface="MS PGothic"/>
                <a:cs typeface="MS PGothic"/>
                <a:sym typeface="MS PGothic"/>
              </a:rPr>
              <a:t>［実施内容］</a:t>
            </a:r>
            <a:endParaRPr sz="1600">
              <a:latin typeface="MS PGothic"/>
              <a:ea typeface="MS PGothic"/>
              <a:cs typeface="MS PGothic"/>
              <a:sym typeface="MS PGothic"/>
            </a:endParaRPr>
          </a:p>
        </p:txBody>
      </p:sp>
      <p:sp>
        <p:nvSpPr>
          <p:cNvPr id="51" name="Google Shape;51;p1"/>
          <p:cNvSpPr txBox="1"/>
          <p:nvPr/>
        </p:nvSpPr>
        <p:spPr>
          <a:xfrm>
            <a:off x="258572" y="1821063"/>
            <a:ext cx="2877185" cy="734060"/>
          </a:xfrm>
          <a:prstGeom prst="rect">
            <a:avLst/>
          </a:prstGeom>
          <a:noFill/>
          <a:ln>
            <a:noFill/>
          </a:ln>
        </p:spPr>
        <p:txBody>
          <a:bodyPr spcFirstLastPara="1" wrap="square" lIns="0" tIns="147300" rIns="0" bIns="0" anchor="t" anchorCtr="0">
            <a:spAutoFit/>
          </a:bodyPr>
          <a:lstStyle/>
          <a:p>
            <a:pPr marL="12700" marR="0" lvl="0" indent="0" algn="l" rtl="0">
              <a:lnSpc>
                <a:spcPct val="100000"/>
              </a:lnSpc>
              <a:spcBef>
                <a:spcPts val="0"/>
              </a:spcBef>
              <a:spcAft>
                <a:spcPts val="0"/>
              </a:spcAft>
              <a:buNone/>
            </a:pPr>
            <a:r>
              <a:rPr lang="en-US" sz="1600" dirty="0">
                <a:latin typeface="MS PGothic"/>
                <a:ea typeface="MS PGothic"/>
                <a:cs typeface="MS PGothic"/>
                <a:sym typeface="MS PGothic"/>
              </a:rPr>
              <a:t>（１）業務のマネジメント戦略</a:t>
            </a:r>
            <a:endParaRPr sz="1600" dirty="0">
              <a:latin typeface="MS PGothic"/>
              <a:ea typeface="MS PGothic"/>
              <a:cs typeface="MS PGothic"/>
              <a:sym typeface="MS PGothic"/>
            </a:endParaRPr>
          </a:p>
          <a:p>
            <a:pPr marL="12700" marR="0" lvl="0" indent="0" algn="l" rtl="0">
              <a:lnSpc>
                <a:spcPct val="100000"/>
              </a:lnSpc>
              <a:spcBef>
                <a:spcPts val="919"/>
              </a:spcBef>
              <a:spcAft>
                <a:spcPts val="0"/>
              </a:spcAft>
              <a:buNone/>
            </a:pPr>
            <a:r>
              <a:rPr lang="en-US" sz="1400" dirty="0">
                <a:latin typeface="MS PGothic"/>
                <a:ea typeface="MS PGothic"/>
                <a:cs typeface="MS PGothic"/>
                <a:sym typeface="MS PGothic"/>
              </a:rPr>
              <a:t>①</a:t>
            </a:r>
            <a:r>
              <a:rPr lang="en-US" sz="1400" dirty="0" err="1">
                <a:latin typeface="MS PGothic"/>
                <a:ea typeface="MS PGothic"/>
                <a:cs typeface="MS PGothic"/>
                <a:sym typeface="MS PGothic"/>
              </a:rPr>
              <a:t>対象範囲</a:t>
            </a:r>
            <a:r>
              <a:rPr lang="en-US" sz="1200" dirty="0" err="1">
                <a:latin typeface="MS PGothic"/>
                <a:ea typeface="MS PGothic"/>
                <a:cs typeface="MS PGothic"/>
                <a:sym typeface="MS PGothic"/>
              </a:rPr>
              <a:t>（インフラ分野×業務プロセス</a:t>
            </a:r>
            <a:r>
              <a:rPr lang="en-US" sz="1200" dirty="0">
                <a:latin typeface="MS PGothic"/>
                <a:ea typeface="MS PGothic"/>
                <a:cs typeface="MS PGothic"/>
                <a:sym typeface="MS PGothic"/>
              </a:rPr>
              <a:t>）</a:t>
            </a:r>
            <a:endParaRPr sz="1200" dirty="0">
              <a:latin typeface="MS PGothic"/>
              <a:ea typeface="MS PGothic"/>
              <a:cs typeface="MS PGothic"/>
              <a:sym typeface="MS PGothic"/>
            </a:endParaRPr>
          </a:p>
        </p:txBody>
      </p:sp>
      <p:grpSp>
        <p:nvGrpSpPr>
          <p:cNvPr id="52" name="Google Shape;52;p1"/>
          <p:cNvGrpSpPr/>
          <p:nvPr/>
        </p:nvGrpSpPr>
        <p:grpSpPr>
          <a:xfrm>
            <a:off x="476537" y="6303009"/>
            <a:ext cx="109983" cy="86361"/>
            <a:chOff x="283463" y="6303009"/>
            <a:chExt cx="109983" cy="86361"/>
          </a:xfrm>
        </p:grpSpPr>
        <p:sp>
          <p:nvSpPr>
            <p:cNvPr id="53" name="Google Shape;53;p1"/>
            <p:cNvSpPr/>
            <p:nvPr/>
          </p:nvSpPr>
          <p:spPr>
            <a:xfrm>
              <a:off x="283463" y="6389370"/>
              <a:ext cx="109855" cy="0"/>
            </a:xfrm>
            <a:custGeom>
              <a:avLst/>
              <a:gdLst/>
              <a:ahLst/>
              <a:cxnLst/>
              <a:rect l="l" t="t" r="r" b="b"/>
              <a:pathLst>
                <a:path w="109854" h="120000" extrusionOk="0">
                  <a:moveTo>
                    <a:pt x="0" y="0"/>
                  </a:moveTo>
                  <a:lnTo>
                    <a:pt x="109728" y="0"/>
                  </a:lnTo>
                </a:path>
              </a:pathLst>
            </a:custGeom>
            <a:noFill/>
            <a:ln w="2285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54" name="Google Shape;54;p1"/>
            <p:cNvSpPr/>
            <p:nvPr/>
          </p:nvSpPr>
          <p:spPr>
            <a:xfrm>
              <a:off x="283463" y="6314440"/>
              <a:ext cx="21590" cy="63500"/>
            </a:xfrm>
            <a:custGeom>
              <a:avLst/>
              <a:gdLst/>
              <a:ahLst/>
              <a:cxnLst/>
              <a:rect l="l" t="t" r="r" b="b"/>
              <a:pathLst>
                <a:path w="21589" h="63500" extrusionOk="0">
                  <a:moveTo>
                    <a:pt x="0" y="63500"/>
                  </a:moveTo>
                  <a:lnTo>
                    <a:pt x="21335" y="63500"/>
                  </a:lnTo>
                  <a:lnTo>
                    <a:pt x="21335" y="0"/>
                  </a:lnTo>
                  <a:lnTo>
                    <a:pt x="0" y="0"/>
                  </a:lnTo>
                  <a:lnTo>
                    <a:pt x="0" y="63500"/>
                  </a:lnTo>
                  <a:close/>
                </a:path>
              </a:pathLst>
            </a:custGeom>
            <a:solidFill>
              <a:srgbClr val="00000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55" name="Google Shape;55;p1"/>
            <p:cNvSpPr/>
            <p:nvPr/>
          </p:nvSpPr>
          <p:spPr>
            <a:xfrm>
              <a:off x="283463" y="6303009"/>
              <a:ext cx="109855" cy="0"/>
            </a:xfrm>
            <a:custGeom>
              <a:avLst/>
              <a:gdLst/>
              <a:ahLst/>
              <a:cxnLst/>
              <a:rect l="l" t="t" r="r" b="b"/>
              <a:pathLst>
                <a:path w="109854" h="120000" extrusionOk="0">
                  <a:moveTo>
                    <a:pt x="0" y="0"/>
                  </a:moveTo>
                  <a:lnTo>
                    <a:pt x="109728" y="0"/>
                  </a:lnTo>
                </a:path>
              </a:pathLst>
            </a:custGeom>
            <a:noFill/>
            <a:ln w="2285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56" name="Google Shape;56;p1"/>
            <p:cNvSpPr/>
            <p:nvPr/>
          </p:nvSpPr>
          <p:spPr>
            <a:xfrm>
              <a:off x="371856" y="6313932"/>
              <a:ext cx="21590" cy="64135"/>
            </a:xfrm>
            <a:custGeom>
              <a:avLst/>
              <a:gdLst/>
              <a:ahLst/>
              <a:cxnLst/>
              <a:rect l="l" t="t" r="r" b="b"/>
              <a:pathLst>
                <a:path w="21589" h="64135" extrusionOk="0">
                  <a:moveTo>
                    <a:pt x="21335" y="0"/>
                  </a:moveTo>
                  <a:lnTo>
                    <a:pt x="0" y="0"/>
                  </a:lnTo>
                  <a:lnTo>
                    <a:pt x="0" y="64008"/>
                  </a:lnTo>
                  <a:lnTo>
                    <a:pt x="21335" y="64008"/>
                  </a:lnTo>
                  <a:lnTo>
                    <a:pt x="21335" y="0"/>
                  </a:lnTo>
                  <a:close/>
                </a:path>
              </a:pathLst>
            </a:custGeom>
            <a:solidFill>
              <a:srgbClr val="00000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grpSp>
      <p:grpSp>
        <p:nvGrpSpPr>
          <p:cNvPr id="57" name="Google Shape;57;p1"/>
          <p:cNvGrpSpPr/>
          <p:nvPr/>
        </p:nvGrpSpPr>
        <p:grpSpPr>
          <a:xfrm>
            <a:off x="476537" y="6531609"/>
            <a:ext cx="109982" cy="87631"/>
            <a:chOff x="283463" y="6506209"/>
            <a:chExt cx="109982" cy="87631"/>
          </a:xfrm>
        </p:grpSpPr>
        <p:grpSp>
          <p:nvGrpSpPr>
            <p:cNvPr id="58" name="Google Shape;58;p1"/>
            <p:cNvGrpSpPr/>
            <p:nvPr/>
          </p:nvGrpSpPr>
          <p:grpSpPr>
            <a:xfrm>
              <a:off x="283463" y="6506209"/>
              <a:ext cx="109855" cy="87631"/>
              <a:chOff x="283463" y="6506209"/>
              <a:chExt cx="109855" cy="87631"/>
            </a:xfrm>
          </p:grpSpPr>
          <p:sp>
            <p:nvSpPr>
              <p:cNvPr id="59" name="Google Shape;59;p1"/>
              <p:cNvSpPr/>
              <p:nvPr/>
            </p:nvSpPr>
            <p:spPr>
              <a:xfrm>
                <a:off x="283463" y="6593840"/>
                <a:ext cx="109855" cy="0"/>
              </a:xfrm>
              <a:custGeom>
                <a:avLst/>
                <a:gdLst/>
                <a:ahLst/>
                <a:cxnLst/>
                <a:rect l="l" t="t" r="r" b="b"/>
                <a:pathLst>
                  <a:path w="109854" h="120000" extrusionOk="0">
                    <a:moveTo>
                      <a:pt x="0" y="0"/>
                    </a:moveTo>
                    <a:lnTo>
                      <a:pt x="109728" y="0"/>
                    </a:lnTo>
                  </a:path>
                </a:pathLst>
              </a:custGeom>
              <a:noFill/>
              <a:ln w="2285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0" name="Google Shape;60;p1"/>
              <p:cNvSpPr/>
              <p:nvPr/>
            </p:nvSpPr>
            <p:spPr>
              <a:xfrm>
                <a:off x="283463" y="6517640"/>
                <a:ext cx="21590" cy="64769"/>
              </a:xfrm>
              <a:custGeom>
                <a:avLst/>
                <a:gdLst/>
                <a:ahLst/>
                <a:cxnLst/>
                <a:rect l="l" t="t" r="r" b="b"/>
                <a:pathLst>
                  <a:path w="21589" h="64770" extrusionOk="0">
                    <a:moveTo>
                      <a:pt x="0" y="64769"/>
                    </a:moveTo>
                    <a:lnTo>
                      <a:pt x="21335" y="64769"/>
                    </a:lnTo>
                    <a:lnTo>
                      <a:pt x="21335" y="0"/>
                    </a:lnTo>
                    <a:lnTo>
                      <a:pt x="0" y="0"/>
                    </a:lnTo>
                    <a:lnTo>
                      <a:pt x="0" y="64769"/>
                    </a:lnTo>
                    <a:close/>
                  </a:path>
                </a:pathLst>
              </a:custGeom>
              <a:solidFill>
                <a:srgbClr val="00000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1" name="Google Shape;61;p1"/>
              <p:cNvSpPr/>
              <p:nvPr/>
            </p:nvSpPr>
            <p:spPr>
              <a:xfrm>
                <a:off x="283463" y="6506209"/>
                <a:ext cx="109855" cy="0"/>
              </a:xfrm>
              <a:custGeom>
                <a:avLst/>
                <a:gdLst/>
                <a:ahLst/>
                <a:cxnLst/>
                <a:rect l="l" t="t" r="r" b="b"/>
                <a:pathLst>
                  <a:path w="109854" h="120000" extrusionOk="0">
                    <a:moveTo>
                      <a:pt x="0" y="0"/>
                    </a:moveTo>
                    <a:lnTo>
                      <a:pt x="109728" y="0"/>
                    </a:lnTo>
                  </a:path>
                </a:pathLst>
              </a:custGeom>
              <a:noFill/>
              <a:ln w="2285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p>
            </p:txBody>
          </p:sp>
        </p:grpSp>
        <p:sp>
          <p:nvSpPr>
            <p:cNvPr id="62" name="Google Shape;62;p1"/>
            <p:cNvSpPr/>
            <p:nvPr/>
          </p:nvSpPr>
          <p:spPr>
            <a:xfrm>
              <a:off x="371856" y="6518147"/>
              <a:ext cx="21589" cy="64134"/>
            </a:xfrm>
            <a:custGeom>
              <a:avLst/>
              <a:gdLst/>
              <a:ahLst/>
              <a:cxnLst/>
              <a:rect l="l" t="t" r="r" b="b"/>
              <a:pathLst>
                <a:path w="21589" h="64134" extrusionOk="0">
                  <a:moveTo>
                    <a:pt x="21335" y="0"/>
                  </a:moveTo>
                  <a:lnTo>
                    <a:pt x="0" y="0"/>
                  </a:lnTo>
                  <a:lnTo>
                    <a:pt x="0" y="64007"/>
                  </a:lnTo>
                  <a:lnTo>
                    <a:pt x="21335" y="64007"/>
                  </a:lnTo>
                  <a:lnTo>
                    <a:pt x="21335" y="0"/>
                  </a:lnTo>
                  <a:close/>
                </a:path>
              </a:pathLst>
            </a:custGeom>
            <a:solidFill>
              <a:srgbClr val="00000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grpSp>
      <p:sp>
        <p:nvSpPr>
          <p:cNvPr id="63" name="Google Shape;63;p1"/>
          <p:cNvSpPr txBox="1"/>
          <p:nvPr/>
        </p:nvSpPr>
        <p:spPr>
          <a:xfrm>
            <a:off x="4643625" y="5077325"/>
            <a:ext cx="4320600" cy="1578300"/>
          </a:xfrm>
          <a:prstGeom prst="rect">
            <a:avLst/>
          </a:prstGeom>
          <a:noFill/>
          <a:ln w="19800" cap="flat" cmpd="sng">
            <a:solidFill>
              <a:srgbClr val="595959"/>
            </a:solidFill>
            <a:prstDash val="solid"/>
            <a:round/>
            <a:headEnd type="none" w="sm" len="sm"/>
            <a:tailEnd type="none" w="sm" len="sm"/>
          </a:ln>
        </p:spPr>
        <p:txBody>
          <a:bodyPr spcFirstLastPara="1" wrap="square" lIns="0" tIns="38725" rIns="0" bIns="0" anchor="t" anchorCtr="0">
            <a:spAutoFit/>
          </a:bodyPr>
          <a:lstStyle/>
          <a:p>
            <a:pPr marL="0" marR="1685289" lvl="0" indent="0" algn="ctr" rtl="0">
              <a:lnSpc>
                <a:spcPct val="100000"/>
              </a:lnSpc>
              <a:spcBef>
                <a:spcPts val="0"/>
              </a:spcBef>
              <a:spcAft>
                <a:spcPts val="0"/>
              </a:spcAft>
              <a:buNone/>
            </a:pPr>
            <a:r>
              <a:rPr lang="en-US" sz="1600">
                <a:latin typeface="MS PGothic"/>
                <a:ea typeface="MS PGothic"/>
                <a:cs typeface="MS PGothic"/>
                <a:sym typeface="MS PGothic"/>
              </a:rPr>
              <a:t>（３）技術者連携、データ連携</a:t>
            </a:r>
            <a:endParaRPr sz="1600">
              <a:latin typeface="MS PGothic"/>
              <a:ea typeface="MS PGothic"/>
              <a:cs typeface="MS PGothic"/>
              <a:sym typeface="MS PGothic"/>
            </a:endParaRPr>
          </a:p>
          <a:p>
            <a:pPr marL="0" marR="1635760" lvl="0" indent="0" algn="ctr" rtl="0">
              <a:lnSpc>
                <a:spcPct val="117857"/>
              </a:lnSpc>
              <a:spcBef>
                <a:spcPts val="455"/>
              </a:spcBef>
              <a:spcAft>
                <a:spcPts val="0"/>
              </a:spcAft>
              <a:buNone/>
            </a:pPr>
            <a:r>
              <a:rPr lang="en-US" sz="1400">
                <a:latin typeface="MS PGothic"/>
                <a:ea typeface="MS PGothic"/>
                <a:cs typeface="MS PGothic"/>
                <a:sym typeface="MS PGothic"/>
              </a:rPr>
              <a:t>①技術者連携の具体メニュー</a:t>
            </a:r>
            <a:endParaRPr sz="1400">
              <a:latin typeface="MS PGothic"/>
              <a:ea typeface="MS PGothic"/>
              <a:cs typeface="MS PGothic"/>
              <a:sym typeface="MS PGothic"/>
            </a:endParaRPr>
          </a:p>
          <a:p>
            <a:pPr marL="236220" marR="0" lvl="0" indent="0" algn="l" rtl="0">
              <a:lnSpc>
                <a:spcPct val="116666"/>
              </a:lnSpc>
              <a:spcBef>
                <a:spcPts val="0"/>
              </a:spcBef>
              <a:spcAft>
                <a:spcPts val="0"/>
              </a:spcAft>
              <a:buNone/>
            </a:pPr>
            <a:r>
              <a:rPr lang="en-US" sz="900">
                <a:latin typeface="MS PGothic"/>
                <a:ea typeface="MS PGothic"/>
                <a:cs typeface="MS PGothic"/>
                <a:sym typeface="MS PGothic"/>
              </a:rPr>
              <a:t>⇒ 道路橋等の定期点検に関する技術講習会を実施（年１回（初級・中級コース））</a:t>
            </a:r>
            <a:endParaRPr sz="900">
              <a:latin typeface="MS PGothic"/>
              <a:ea typeface="MS PGothic"/>
              <a:cs typeface="MS PGothic"/>
              <a:sym typeface="MS PGothic"/>
            </a:endParaRPr>
          </a:p>
          <a:p>
            <a:pPr marL="388620" marR="0" lvl="0" indent="0" algn="l" rtl="0">
              <a:lnSpc>
                <a:spcPct val="100000"/>
              </a:lnSpc>
              <a:spcBef>
                <a:spcPts val="45"/>
              </a:spcBef>
              <a:spcAft>
                <a:spcPts val="0"/>
              </a:spcAft>
              <a:buNone/>
            </a:pPr>
            <a:r>
              <a:rPr lang="en-US" sz="900">
                <a:latin typeface="MS PGothic"/>
                <a:ea typeface="MS PGothic"/>
                <a:cs typeface="MS PGothic"/>
                <a:sym typeface="MS PGothic"/>
              </a:rPr>
              <a:t>（対象：高知県職員、市町村職員）</a:t>
            </a:r>
            <a:endParaRPr sz="900">
              <a:latin typeface="MS PGothic"/>
              <a:ea typeface="MS PGothic"/>
              <a:cs typeface="MS PGothic"/>
              <a:sym typeface="MS PGothic"/>
            </a:endParaRPr>
          </a:p>
          <a:p>
            <a:pPr marL="0" marR="2972435" lvl="0" indent="0" algn="r" rtl="0">
              <a:lnSpc>
                <a:spcPct val="100000"/>
              </a:lnSpc>
              <a:spcBef>
                <a:spcPts val="0"/>
              </a:spcBef>
              <a:spcAft>
                <a:spcPts val="0"/>
              </a:spcAft>
              <a:buNone/>
            </a:pPr>
            <a:r>
              <a:rPr lang="en-US" sz="900">
                <a:latin typeface="MS PGothic"/>
                <a:ea typeface="MS PGothic"/>
                <a:cs typeface="MS PGothic"/>
                <a:sym typeface="MS PGothic"/>
              </a:rPr>
              <a:t>⇒ 新規採用職員研修</a:t>
            </a:r>
            <a:endParaRPr sz="900">
              <a:latin typeface="MS PGothic"/>
              <a:ea typeface="MS PGothic"/>
              <a:cs typeface="MS PGothic"/>
              <a:sym typeface="MS PGothic"/>
            </a:endParaRPr>
          </a:p>
          <a:p>
            <a:pPr marL="0" marR="2953385" lvl="0" indent="0" algn="r" rtl="0">
              <a:lnSpc>
                <a:spcPct val="100000"/>
              </a:lnSpc>
              <a:spcBef>
                <a:spcPts val="0"/>
              </a:spcBef>
              <a:spcAft>
                <a:spcPts val="0"/>
              </a:spcAft>
              <a:buNone/>
            </a:pPr>
            <a:r>
              <a:rPr lang="en-US" sz="900">
                <a:latin typeface="MS PGothic"/>
                <a:ea typeface="MS PGothic"/>
                <a:cs typeface="MS PGothic"/>
                <a:sym typeface="MS PGothic"/>
              </a:rPr>
              <a:t>（対象：市町村職員）</a:t>
            </a:r>
            <a:endParaRPr sz="900">
              <a:latin typeface="MS PGothic"/>
              <a:ea typeface="MS PGothic"/>
              <a:cs typeface="MS PGothic"/>
              <a:sym typeface="MS PGothic"/>
            </a:endParaRPr>
          </a:p>
          <a:p>
            <a:pPr marL="0" marR="1689100" lvl="0" indent="0" algn="ctr" rtl="0">
              <a:lnSpc>
                <a:spcPct val="119285"/>
              </a:lnSpc>
              <a:spcBef>
                <a:spcPts val="15"/>
              </a:spcBef>
              <a:spcAft>
                <a:spcPts val="0"/>
              </a:spcAft>
              <a:buNone/>
            </a:pPr>
            <a:r>
              <a:rPr lang="en-US" sz="1400">
                <a:latin typeface="MS PGothic"/>
                <a:ea typeface="MS PGothic"/>
                <a:cs typeface="MS PGothic"/>
                <a:sym typeface="MS PGothic"/>
              </a:rPr>
              <a:t>②データ連携の具体メニュー</a:t>
            </a:r>
            <a:endParaRPr sz="1400">
              <a:latin typeface="MS PGothic"/>
              <a:ea typeface="MS PGothic"/>
              <a:cs typeface="MS PGothic"/>
              <a:sym typeface="MS PGothic"/>
            </a:endParaRPr>
          </a:p>
          <a:p>
            <a:pPr marL="236220" marR="0" lvl="0" indent="0" algn="l" rtl="0">
              <a:lnSpc>
                <a:spcPct val="118888"/>
              </a:lnSpc>
              <a:spcBef>
                <a:spcPts val="0"/>
              </a:spcBef>
              <a:spcAft>
                <a:spcPts val="0"/>
              </a:spcAft>
              <a:buNone/>
            </a:pPr>
            <a:r>
              <a:rPr lang="en-US" sz="900">
                <a:latin typeface="MS PGothic"/>
                <a:ea typeface="MS PGothic"/>
                <a:cs typeface="MS PGothic"/>
                <a:sym typeface="MS PGothic"/>
              </a:rPr>
              <a:t>⇒ 特になし</a:t>
            </a:r>
            <a:endParaRPr sz="900">
              <a:latin typeface="MS PGothic"/>
              <a:ea typeface="MS PGothic"/>
              <a:cs typeface="MS PGothic"/>
              <a:sym typeface="MS PGothic"/>
            </a:endParaRPr>
          </a:p>
        </p:txBody>
      </p:sp>
      <p:sp>
        <p:nvSpPr>
          <p:cNvPr id="64" name="Google Shape;64;p1"/>
          <p:cNvSpPr/>
          <p:nvPr/>
        </p:nvSpPr>
        <p:spPr>
          <a:xfrm>
            <a:off x="4919471" y="4735195"/>
            <a:ext cx="100965" cy="0"/>
          </a:xfrm>
          <a:custGeom>
            <a:avLst/>
            <a:gdLst/>
            <a:ahLst/>
            <a:cxnLst/>
            <a:rect l="l" t="t" r="r" b="b"/>
            <a:pathLst>
              <a:path w="100964" h="120000" extrusionOk="0">
                <a:moveTo>
                  <a:pt x="0" y="0"/>
                </a:moveTo>
                <a:lnTo>
                  <a:pt x="100583" y="0"/>
                </a:lnTo>
              </a:path>
            </a:pathLst>
          </a:custGeom>
          <a:noFill/>
          <a:ln w="215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5" name="Google Shape;65;p1"/>
          <p:cNvSpPr/>
          <p:nvPr/>
        </p:nvSpPr>
        <p:spPr>
          <a:xfrm>
            <a:off x="4919471" y="4665979"/>
            <a:ext cx="20320" cy="58419"/>
          </a:xfrm>
          <a:custGeom>
            <a:avLst/>
            <a:gdLst/>
            <a:ahLst/>
            <a:cxnLst/>
            <a:rect l="l" t="t" r="r" b="b"/>
            <a:pathLst>
              <a:path w="20320" h="58420" extrusionOk="0">
                <a:moveTo>
                  <a:pt x="0" y="58420"/>
                </a:moveTo>
                <a:lnTo>
                  <a:pt x="19812" y="58420"/>
                </a:lnTo>
                <a:lnTo>
                  <a:pt x="19812" y="0"/>
                </a:lnTo>
                <a:lnTo>
                  <a:pt x="0" y="0"/>
                </a:lnTo>
                <a:lnTo>
                  <a:pt x="0" y="58420"/>
                </a:lnTo>
                <a:close/>
              </a:path>
            </a:pathLst>
          </a:custGeom>
          <a:solidFill>
            <a:srgbClr val="00000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6" name="Google Shape;66;p1"/>
          <p:cNvSpPr/>
          <p:nvPr/>
        </p:nvSpPr>
        <p:spPr>
          <a:xfrm>
            <a:off x="4919471" y="4655820"/>
            <a:ext cx="100965" cy="0"/>
          </a:xfrm>
          <a:custGeom>
            <a:avLst/>
            <a:gdLst/>
            <a:ahLst/>
            <a:cxnLst/>
            <a:rect l="l" t="t" r="r" b="b"/>
            <a:pathLst>
              <a:path w="100964" h="120000" extrusionOk="0">
                <a:moveTo>
                  <a:pt x="0" y="0"/>
                </a:moveTo>
                <a:lnTo>
                  <a:pt x="100583" y="0"/>
                </a:lnTo>
              </a:path>
            </a:pathLst>
          </a:custGeom>
          <a:noFill/>
          <a:ln w="203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7" name="Google Shape;67;p1"/>
          <p:cNvSpPr/>
          <p:nvPr/>
        </p:nvSpPr>
        <p:spPr>
          <a:xfrm>
            <a:off x="5000244" y="4666488"/>
            <a:ext cx="20320" cy="58419"/>
          </a:xfrm>
          <a:custGeom>
            <a:avLst/>
            <a:gdLst/>
            <a:ahLst/>
            <a:cxnLst/>
            <a:rect l="l" t="t" r="r" b="b"/>
            <a:pathLst>
              <a:path w="20320" h="58420" extrusionOk="0">
                <a:moveTo>
                  <a:pt x="19811" y="0"/>
                </a:moveTo>
                <a:lnTo>
                  <a:pt x="0" y="0"/>
                </a:lnTo>
                <a:lnTo>
                  <a:pt x="0" y="57912"/>
                </a:lnTo>
                <a:lnTo>
                  <a:pt x="19811" y="57912"/>
                </a:lnTo>
                <a:lnTo>
                  <a:pt x="19811" y="0"/>
                </a:lnTo>
                <a:close/>
              </a:path>
            </a:pathLst>
          </a:custGeom>
          <a:solidFill>
            <a:srgbClr val="00000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8" name="Google Shape;68;p1"/>
          <p:cNvSpPr/>
          <p:nvPr/>
        </p:nvSpPr>
        <p:spPr>
          <a:xfrm>
            <a:off x="4919471" y="4902834"/>
            <a:ext cx="100965" cy="0"/>
          </a:xfrm>
          <a:custGeom>
            <a:avLst/>
            <a:gdLst/>
            <a:ahLst/>
            <a:cxnLst/>
            <a:rect l="l" t="t" r="r" b="b"/>
            <a:pathLst>
              <a:path w="100964" h="120000" extrusionOk="0">
                <a:moveTo>
                  <a:pt x="0" y="0"/>
                </a:moveTo>
                <a:lnTo>
                  <a:pt x="100583" y="0"/>
                </a:lnTo>
              </a:path>
            </a:pathLst>
          </a:custGeom>
          <a:noFill/>
          <a:ln w="215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69" name="Google Shape;69;p1"/>
          <p:cNvSpPr/>
          <p:nvPr/>
        </p:nvSpPr>
        <p:spPr>
          <a:xfrm>
            <a:off x="4919471" y="4833620"/>
            <a:ext cx="20320" cy="58419"/>
          </a:xfrm>
          <a:custGeom>
            <a:avLst/>
            <a:gdLst/>
            <a:ahLst/>
            <a:cxnLst/>
            <a:rect l="l" t="t" r="r" b="b"/>
            <a:pathLst>
              <a:path w="20320" h="58420" extrusionOk="0">
                <a:moveTo>
                  <a:pt x="0" y="58419"/>
                </a:moveTo>
                <a:lnTo>
                  <a:pt x="19812" y="58419"/>
                </a:lnTo>
                <a:lnTo>
                  <a:pt x="19812" y="0"/>
                </a:lnTo>
                <a:lnTo>
                  <a:pt x="0" y="0"/>
                </a:lnTo>
                <a:lnTo>
                  <a:pt x="0" y="58419"/>
                </a:lnTo>
                <a:close/>
              </a:path>
            </a:pathLst>
          </a:custGeom>
          <a:solidFill>
            <a:srgbClr val="00000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0" name="Google Shape;70;p1"/>
          <p:cNvSpPr/>
          <p:nvPr/>
        </p:nvSpPr>
        <p:spPr>
          <a:xfrm>
            <a:off x="4919471" y="4823459"/>
            <a:ext cx="100965" cy="0"/>
          </a:xfrm>
          <a:custGeom>
            <a:avLst/>
            <a:gdLst/>
            <a:ahLst/>
            <a:cxnLst/>
            <a:rect l="l" t="t" r="r" b="b"/>
            <a:pathLst>
              <a:path w="100964" h="120000" extrusionOk="0">
                <a:moveTo>
                  <a:pt x="0" y="0"/>
                </a:moveTo>
                <a:lnTo>
                  <a:pt x="100583" y="0"/>
                </a:lnTo>
              </a:path>
            </a:pathLst>
          </a:custGeom>
          <a:noFill/>
          <a:ln w="20300"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1" name="Google Shape;71;p1"/>
          <p:cNvSpPr/>
          <p:nvPr/>
        </p:nvSpPr>
        <p:spPr>
          <a:xfrm>
            <a:off x="5000244" y="4834128"/>
            <a:ext cx="20320" cy="58419"/>
          </a:xfrm>
          <a:custGeom>
            <a:avLst/>
            <a:gdLst/>
            <a:ahLst/>
            <a:cxnLst/>
            <a:rect l="l" t="t" r="r" b="b"/>
            <a:pathLst>
              <a:path w="20320" h="58420" extrusionOk="0">
                <a:moveTo>
                  <a:pt x="19811" y="0"/>
                </a:moveTo>
                <a:lnTo>
                  <a:pt x="0" y="0"/>
                </a:lnTo>
                <a:lnTo>
                  <a:pt x="0" y="57912"/>
                </a:lnTo>
                <a:lnTo>
                  <a:pt x="19811" y="57912"/>
                </a:lnTo>
                <a:lnTo>
                  <a:pt x="19811" y="0"/>
                </a:lnTo>
                <a:close/>
              </a:path>
            </a:pathLst>
          </a:custGeom>
          <a:solidFill>
            <a:srgbClr val="00000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2" name="Google Shape;72;p1"/>
          <p:cNvSpPr txBox="1"/>
          <p:nvPr/>
        </p:nvSpPr>
        <p:spPr>
          <a:xfrm>
            <a:off x="5079502" y="4594350"/>
            <a:ext cx="3365400" cy="350100"/>
          </a:xfrm>
          <a:prstGeom prst="rect">
            <a:avLst/>
          </a:prstGeom>
          <a:noFill/>
          <a:ln>
            <a:noFill/>
          </a:ln>
        </p:spPr>
        <p:txBody>
          <a:bodyPr spcFirstLastPara="1" wrap="square" lIns="0" tIns="11425" rIns="0" bIns="0" anchor="t" anchorCtr="0">
            <a:spAutoFit/>
          </a:bodyPr>
          <a:lstStyle/>
          <a:p>
            <a:pPr marL="0" marR="5080" lvl="0" indent="0" algn="l" rtl="0">
              <a:lnSpc>
                <a:spcPct val="100000"/>
              </a:lnSpc>
              <a:spcBef>
                <a:spcPts val="0"/>
              </a:spcBef>
              <a:spcAft>
                <a:spcPts val="0"/>
              </a:spcAft>
              <a:buNone/>
            </a:pPr>
            <a:r>
              <a:rPr lang="en-US" sz="1100">
                <a:latin typeface="MS PGothic"/>
                <a:ea typeface="MS PGothic"/>
                <a:cs typeface="MS PGothic"/>
                <a:sym typeface="MS PGothic"/>
              </a:rPr>
              <a:t>地方自治法上の共同処理制度の適用：有・無 </a:t>
            </a:r>
            <a:endParaRPr sz="1100">
              <a:latin typeface="MS PGothic"/>
              <a:ea typeface="MS PGothic"/>
              <a:cs typeface="MS PGothic"/>
              <a:sym typeface="MS PGothic"/>
            </a:endParaRPr>
          </a:p>
          <a:p>
            <a:pPr marL="0" marR="5080" lvl="0" indent="0" algn="l" rtl="0">
              <a:lnSpc>
                <a:spcPct val="100000"/>
              </a:lnSpc>
              <a:spcBef>
                <a:spcPts val="0"/>
              </a:spcBef>
              <a:spcAft>
                <a:spcPts val="0"/>
              </a:spcAft>
              <a:buNone/>
            </a:pPr>
            <a:r>
              <a:rPr lang="en-US" sz="1100">
                <a:latin typeface="MS PGothic"/>
                <a:ea typeface="MS PGothic"/>
                <a:cs typeface="MS PGothic"/>
                <a:sym typeface="MS PGothic"/>
              </a:rPr>
              <a:t>連携協力道路制度の活用：有・無</a:t>
            </a:r>
            <a:endParaRPr sz="1100">
              <a:latin typeface="MS PGothic"/>
              <a:ea typeface="MS PGothic"/>
              <a:cs typeface="MS PGothic"/>
              <a:sym typeface="MS PGothic"/>
            </a:endParaRPr>
          </a:p>
        </p:txBody>
      </p:sp>
      <p:sp>
        <p:nvSpPr>
          <p:cNvPr id="73" name="Google Shape;73;p1"/>
          <p:cNvSpPr/>
          <p:nvPr/>
        </p:nvSpPr>
        <p:spPr>
          <a:xfrm>
            <a:off x="252984" y="2609088"/>
            <a:ext cx="719455" cy="607060"/>
          </a:xfrm>
          <a:custGeom>
            <a:avLst/>
            <a:gdLst/>
            <a:ahLst/>
            <a:cxnLst/>
            <a:rect l="l" t="t" r="r" b="b"/>
            <a:pathLst>
              <a:path w="719455" h="607060" extrusionOk="0">
                <a:moveTo>
                  <a:pt x="0" y="0"/>
                </a:moveTo>
                <a:lnTo>
                  <a:pt x="719328" y="606551"/>
                </a:lnTo>
              </a:path>
            </a:pathLst>
          </a:custGeom>
          <a:noFill/>
          <a:ln w="1217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4" name="Google Shape;74;p1"/>
          <p:cNvSpPr txBox="1"/>
          <p:nvPr/>
        </p:nvSpPr>
        <p:spPr>
          <a:xfrm>
            <a:off x="357165" y="5832341"/>
            <a:ext cx="3750600" cy="852000"/>
          </a:xfrm>
          <a:prstGeom prst="rect">
            <a:avLst/>
          </a:prstGeom>
          <a:noFill/>
          <a:ln>
            <a:noFill/>
          </a:ln>
        </p:spPr>
        <p:txBody>
          <a:bodyPr spcFirstLastPara="1" wrap="square" lIns="0" tIns="12700" rIns="0" bIns="0" anchor="t" anchorCtr="0">
            <a:spAutoFit/>
          </a:bodyPr>
          <a:lstStyle/>
          <a:p>
            <a:pPr marL="18415" marR="0" lvl="0" indent="0" algn="l" rtl="0">
              <a:lnSpc>
                <a:spcPct val="111111"/>
              </a:lnSpc>
              <a:spcBef>
                <a:spcPts val="0"/>
              </a:spcBef>
              <a:spcAft>
                <a:spcPts val="0"/>
              </a:spcAft>
              <a:buNone/>
            </a:pPr>
            <a:r>
              <a:rPr lang="en-US" sz="900">
                <a:solidFill>
                  <a:srgbClr val="FF0000"/>
                </a:solidFill>
                <a:latin typeface="MS PGothic"/>
                <a:ea typeface="MS PGothic"/>
                <a:cs typeface="MS PGothic"/>
                <a:sym typeface="MS PGothic"/>
              </a:rPr>
              <a:t>R7年度（高知県、３４市町村）、 R8年度（高知県、３４市町村）</a:t>
            </a:r>
            <a:endParaRPr sz="900">
              <a:latin typeface="MS PGothic"/>
              <a:ea typeface="MS PGothic"/>
              <a:cs typeface="MS PGothic"/>
              <a:sym typeface="MS PGothic"/>
            </a:endParaRPr>
          </a:p>
          <a:p>
            <a:pPr marL="12700" marR="0" lvl="0" indent="0" algn="l" rtl="0">
              <a:lnSpc>
                <a:spcPct val="114285"/>
              </a:lnSpc>
              <a:spcBef>
                <a:spcPts val="0"/>
              </a:spcBef>
              <a:spcAft>
                <a:spcPts val="0"/>
              </a:spcAft>
              <a:buNone/>
            </a:pPr>
            <a:r>
              <a:rPr lang="en-US" sz="1400">
                <a:latin typeface="MS PGothic"/>
                <a:ea typeface="MS PGothic"/>
                <a:cs typeface="MS PGothic"/>
                <a:sym typeface="MS PGothic"/>
              </a:rPr>
              <a:t>②発注方式等</a:t>
            </a:r>
            <a:endParaRPr sz="1400">
              <a:latin typeface="MS PGothic"/>
              <a:ea typeface="MS PGothic"/>
              <a:cs typeface="MS PGothic"/>
              <a:sym typeface="MS PGothic"/>
            </a:endParaRPr>
          </a:p>
          <a:p>
            <a:pPr marL="299085" marR="651510" lvl="0" indent="0" algn="l" rtl="0">
              <a:lnSpc>
                <a:spcPct val="134166"/>
              </a:lnSpc>
              <a:spcBef>
                <a:spcPts val="25"/>
              </a:spcBef>
              <a:spcAft>
                <a:spcPts val="0"/>
              </a:spcAft>
              <a:buNone/>
            </a:pPr>
            <a:r>
              <a:rPr lang="en-US" sz="1200">
                <a:latin typeface="MS PGothic"/>
                <a:ea typeface="MS PGothic"/>
                <a:cs typeface="MS PGothic"/>
                <a:sym typeface="MS PGothic"/>
              </a:rPr>
              <a:t>契約期間の複数年化 ：有 ・ 無 </a:t>
            </a:r>
            <a:endParaRPr sz="1200">
              <a:latin typeface="MS PGothic"/>
              <a:ea typeface="MS PGothic"/>
              <a:cs typeface="MS PGothic"/>
              <a:sym typeface="MS PGothic"/>
            </a:endParaRPr>
          </a:p>
          <a:p>
            <a:pPr marL="299085" marR="651510" lvl="0" indent="0" algn="l" rtl="0">
              <a:lnSpc>
                <a:spcPct val="134166"/>
              </a:lnSpc>
              <a:spcBef>
                <a:spcPts val="25"/>
              </a:spcBef>
              <a:spcAft>
                <a:spcPts val="0"/>
              </a:spcAft>
              <a:buNone/>
            </a:pPr>
            <a:r>
              <a:rPr lang="en-US" sz="1200">
                <a:solidFill>
                  <a:schemeClr val="dk1"/>
                </a:solidFill>
                <a:latin typeface="MS PGothic"/>
                <a:ea typeface="MS PGothic"/>
                <a:cs typeface="MS PGothic"/>
                <a:sym typeface="MS PGothic"/>
              </a:rPr>
              <a:t>性能規定の</a:t>
            </a:r>
            <a:r>
              <a:rPr lang="en-US" sz="1200">
                <a:latin typeface="MS PGothic"/>
                <a:ea typeface="MS PGothic"/>
                <a:cs typeface="MS PGothic"/>
                <a:sym typeface="MS PGothic"/>
              </a:rPr>
              <a:t>導入	       ：有・ 無</a:t>
            </a:r>
            <a:endParaRPr sz="1200">
              <a:latin typeface="MS PGothic"/>
              <a:ea typeface="MS PGothic"/>
              <a:cs typeface="MS PGothic"/>
              <a:sym typeface="MS PGothic"/>
            </a:endParaRPr>
          </a:p>
        </p:txBody>
      </p:sp>
      <p:sp>
        <p:nvSpPr>
          <p:cNvPr id="75" name="Google Shape;75;p1"/>
          <p:cNvSpPr/>
          <p:nvPr/>
        </p:nvSpPr>
        <p:spPr>
          <a:xfrm>
            <a:off x="179831" y="923544"/>
            <a:ext cx="8784590" cy="654050"/>
          </a:xfrm>
          <a:custGeom>
            <a:avLst/>
            <a:gdLst/>
            <a:ahLst/>
            <a:cxnLst/>
            <a:rect l="l" t="t" r="r" b="b"/>
            <a:pathLst>
              <a:path w="8784590" h="654050" extrusionOk="0">
                <a:moveTo>
                  <a:pt x="0" y="0"/>
                </a:moveTo>
                <a:lnTo>
                  <a:pt x="8784336" y="0"/>
                </a:lnTo>
                <a:lnTo>
                  <a:pt x="8784336" y="653795"/>
                </a:lnTo>
                <a:lnTo>
                  <a:pt x="0" y="653795"/>
                </a:lnTo>
                <a:lnTo>
                  <a:pt x="0" y="0"/>
                </a:lnTo>
                <a:close/>
              </a:path>
            </a:pathLst>
          </a:custGeom>
          <a:noFill/>
          <a:ln w="19800" cap="flat" cmpd="sng">
            <a:solidFill>
              <a:srgbClr val="595959"/>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6" name="Google Shape;76;p1"/>
          <p:cNvSpPr txBox="1"/>
          <p:nvPr/>
        </p:nvSpPr>
        <p:spPr>
          <a:xfrm>
            <a:off x="78739" y="498782"/>
            <a:ext cx="8806180" cy="671830"/>
          </a:xfrm>
          <a:prstGeom prst="rect">
            <a:avLst/>
          </a:prstGeom>
          <a:noFill/>
          <a:ln>
            <a:noFill/>
          </a:ln>
        </p:spPr>
        <p:txBody>
          <a:bodyPr spcFirstLastPara="1" wrap="square" lIns="0" tIns="125075" rIns="0" bIns="0" anchor="t" anchorCtr="0">
            <a:spAutoFit/>
          </a:bodyPr>
          <a:lstStyle/>
          <a:p>
            <a:pPr marL="12700" marR="0" lvl="0" indent="0" algn="l" rtl="0">
              <a:lnSpc>
                <a:spcPct val="100000"/>
              </a:lnSpc>
              <a:spcBef>
                <a:spcPts val="0"/>
              </a:spcBef>
              <a:spcAft>
                <a:spcPts val="0"/>
              </a:spcAft>
              <a:buNone/>
            </a:pPr>
            <a:r>
              <a:rPr lang="en-US" sz="1600">
                <a:latin typeface="MS PGothic"/>
                <a:ea typeface="MS PGothic"/>
                <a:cs typeface="MS PGothic"/>
                <a:sym typeface="MS PGothic"/>
              </a:rPr>
              <a:t>［自治体が抱える課題と群マネ導入で期待する効果］</a:t>
            </a:r>
            <a:endParaRPr sz="1600">
              <a:latin typeface="MS PGothic"/>
              <a:ea typeface="MS PGothic"/>
              <a:cs typeface="MS PGothic"/>
              <a:sym typeface="MS PGothic"/>
            </a:endParaRPr>
          </a:p>
          <a:p>
            <a:pPr marL="192405" marR="0" lvl="0" indent="0" algn="l" rtl="0">
              <a:lnSpc>
                <a:spcPct val="100000"/>
              </a:lnSpc>
              <a:spcBef>
                <a:spcPts val="720"/>
              </a:spcBef>
              <a:spcAft>
                <a:spcPts val="0"/>
              </a:spcAft>
              <a:buNone/>
            </a:pPr>
            <a:r>
              <a:rPr lang="en-US" sz="1300">
                <a:latin typeface="MS PGothic"/>
                <a:ea typeface="MS PGothic"/>
                <a:cs typeface="MS PGothic"/>
                <a:sym typeface="MS PGothic"/>
              </a:rPr>
              <a:t>技術者不足等の課題を抱える県及び市町村において、的確なインフラメンテナンスを確保するため、複数自治体のインフラを</a:t>
            </a:r>
            <a:endParaRPr sz="1300">
              <a:latin typeface="MS PGothic"/>
              <a:ea typeface="MS PGothic"/>
              <a:cs typeface="MS PGothic"/>
              <a:sym typeface="MS PGothic"/>
            </a:endParaRPr>
          </a:p>
        </p:txBody>
      </p:sp>
      <p:sp>
        <p:nvSpPr>
          <p:cNvPr id="77" name="Google Shape;77;p1"/>
          <p:cNvSpPr txBox="1"/>
          <p:nvPr/>
        </p:nvSpPr>
        <p:spPr>
          <a:xfrm>
            <a:off x="271272" y="1145540"/>
            <a:ext cx="4859020" cy="421640"/>
          </a:xfrm>
          <a:prstGeom prst="rect">
            <a:avLst/>
          </a:prstGeom>
          <a:noFill/>
          <a:ln>
            <a:noFill/>
          </a:ln>
        </p:spPr>
        <p:txBody>
          <a:bodyPr spcFirstLastPara="1" wrap="square" lIns="0" tIns="12050" rIns="0" bIns="0" anchor="t" anchorCtr="0">
            <a:spAutoFit/>
          </a:bodyPr>
          <a:lstStyle/>
          <a:p>
            <a:pPr marL="0" marR="0" lvl="0" indent="0" algn="l" rtl="0">
              <a:lnSpc>
                <a:spcPct val="100000"/>
              </a:lnSpc>
              <a:spcBef>
                <a:spcPts val="0"/>
              </a:spcBef>
              <a:spcAft>
                <a:spcPts val="0"/>
              </a:spcAft>
              <a:buNone/>
            </a:pPr>
            <a:r>
              <a:rPr lang="en-US" sz="1300">
                <a:latin typeface="MS PGothic"/>
                <a:ea typeface="MS PGothic"/>
                <a:cs typeface="MS PGothic"/>
                <a:sym typeface="MS PGothic"/>
              </a:rPr>
              <a:t>群として捉え、広域的・効率的・効果的なマネジメントの実施を目指す。</a:t>
            </a:r>
            <a:endParaRPr sz="1300">
              <a:latin typeface="MS PGothic"/>
              <a:ea typeface="MS PGothic"/>
              <a:cs typeface="MS PGothic"/>
              <a:sym typeface="MS PGothic"/>
            </a:endParaRPr>
          </a:p>
          <a:p>
            <a:pPr marL="0" marR="0" lvl="0" indent="0" algn="l" rtl="0">
              <a:lnSpc>
                <a:spcPct val="100000"/>
              </a:lnSpc>
              <a:spcBef>
                <a:spcPts val="0"/>
              </a:spcBef>
              <a:spcAft>
                <a:spcPts val="0"/>
              </a:spcAft>
              <a:buNone/>
            </a:pPr>
            <a:r>
              <a:rPr lang="en-US" sz="1300" b="1">
                <a:latin typeface="MS PGothic"/>
                <a:ea typeface="MS PGothic"/>
                <a:cs typeface="MS PGothic"/>
                <a:sym typeface="MS PGothic"/>
              </a:rPr>
              <a:t>『</a:t>
            </a:r>
            <a:r>
              <a:rPr lang="en-US" sz="1300" b="1">
                <a:latin typeface="MS Gothic"/>
                <a:ea typeface="MS Gothic"/>
                <a:cs typeface="MS Gothic"/>
                <a:sym typeface="MS Gothic"/>
              </a:rPr>
              <a:t>高知県道路インフラ群マネジメント推進協議会の創設』</a:t>
            </a:r>
            <a:endParaRPr sz="1300">
              <a:latin typeface="MS Gothic"/>
              <a:ea typeface="MS Gothic"/>
              <a:cs typeface="MS Gothic"/>
              <a:sym typeface="MS Gothic"/>
            </a:endParaRPr>
          </a:p>
        </p:txBody>
      </p:sp>
      <p:sp>
        <p:nvSpPr>
          <p:cNvPr id="78" name="Google Shape;78;p1"/>
          <p:cNvSpPr/>
          <p:nvPr/>
        </p:nvSpPr>
        <p:spPr>
          <a:xfrm>
            <a:off x="7626512" y="4578625"/>
            <a:ext cx="210300" cy="210300"/>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79" name="Google Shape;79;p1"/>
          <p:cNvSpPr/>
          <p:nvPr/>
        </p:nvSpPr>
        <p:spPr>
          <a:xfrm>
            <a:off x="6911935" y="4749842"/>
            <a:ext cx="210300" cy="210300"/>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graphicFrame>
        <p:nvGraphicFramePr>
          <p:cNvPr id="80" name="Google Shape;80;p1"/>
          <p:cNvGraphicFramePr/>
          <p:nvPr/>
        </p:nvGraphicFramePr>
        <p:xfrm>
          <a:off x="246888" y="2602992"/>
          <a:ext cx="4175150" cy="3238425"/>
        </p:xfrm>
        <a:graphic>
          <a:graphicData uri="http://schemas.openxmlformats.org/drawingml/2006/table">
            <a:tbl>
              <a:tblPr firstRow="1" bandRow="1">
                <a:noFill/>
                <a:tableStyleId>{9B78AA74-1741-4667-9576-5EDD95EF45FE}</a:tableStyleId>
              </a:tblPr>
              <a:tblGrid>
                <a:gridCol w="719450">
                  <a:extLst>
                    <a:ext uri="{9D8B030D-6E8A-4147-A177-3AD203B41FA5}">
                      <a16:colId xmlns:a16="http://schemas.microsoft.com/office/drawing/2014/main" val="20000"/>
                    </a:ext>
                  </a:extLst>
                </a:gridCol>
                <a:gridCol w="575950">
                  <a:extLst>
                    <a:ext uri="{9D8B030D-6E8A-4147-A177-3AD203B41FA5}">
                      <a16:colId xmlns:a16="http://schemas.microsoft.com/office/drawing/2014/main" val="20001"/>
                    </a:ext>
                  </a:extLst>
                </a:gridCol>
                <a:gridCol w="575950">
                  <a:extLst>
                    <a:ext uri="{9D8B030D-6E8A-4147-A177-3AD203B41FA5}">
                      <a16:colId xmlns:a16="http://schemas.microsoft.com/office/drawing/2014/main" val="20002"/>
                    </a:ext>
                  </a:extLst>
                </a:gridCol>
                <a:gridCol w="575900">
                  <a:extLst>
                    <a:ext uri="{9D8B030D-6E8A-4147-A177-3AD203B41FA5}">
                      <a16:colId xmlns:a16="http://schemas.microsoft.com/office/drawing/2014/main" val="20003"/>
                    </a:ext>
                  </a:extLst>
                </a:gridCol>
                <a:gridCol w="576000">
                  <a:extLst>
                    <a:ext uri="{9D8B030D-6E8A-4147-A177-3AD203B41FA5}">
                      <a16:colId xmlns:a16="http://schemas.microsoft.com/office/drawing/2014/main" val="20004"/>
                    </a:ext>
                  </a:extLst>
                </a:gridCol>
                <a:gridCol w="575950">
                  <a:extLst>
                    <a:ext uri="{9D8B030D-6E8A-4147-A177-3AD203B41FA5}">
                      <a16:colId xmlns:a16="http://schemas.microsoft.com/office/drawing/2014/main" val="20005"/>
                    </a:ext>
                  </a:extLst>
                </a:gridCol>
                <a:gridCol w="575950">
                  <a:extLst>
                    <a:ext uri="{9D8B030D-6E8A-4147-A177-3AD203B41FA5}">
                      <a16:colId xmlns:a16="http://schemas.microsoft.com/office/drawing/2014/main" val="20006"/>
                    </a:ext>
                  </a:extLst>
                </a:gridCol>
              </a:tblGrid>
              <a:tr h="225550">
                <a:tc rowSpan="2">
                  <a:txBody>
                    <a:bodyPr/>
                    <a:lstStyle/>
                    <a:p>
                      <a:pPr marL="188595" marR="0" lvl="0" indent="0" algn="l" rtl="0">
                        <a:lnSpc>
                          <a:spcPct val="100000"/>
                        </a:lnSpc>
                        <a:spcBef>
                          <a:spcPts val="0"/>
                        </a:spcBef>
                        <a:spcAft>
                          <a:spcPts val="0"/>
                        </a:spcAft>
                        <a:buNone/>
                      </a:pPr>
                      <a:r>
                        <a:rPr lang="en-US" sz="700" u="none" strike="noStrike" cap="none">
                          <a:latin typeface="MS PGothic"/>
                          <a:ea typeface="MS PGothic"/>
                          <a:cs typeface="MS PGothic"/>
                          <a:sym typeface="MS PGothic"/>
                        </a:rPr>
                        <a:t>業務プロセス</a:t>
                      </a:r>
                      <a:endParaRPr sz="700" u="none" strike="noStrike" cap="none">
                        <a:latin typeface="MS PGothic"/>
                        <a:ea typeface="MS PGothic"/>
                        <a:cs typeface="MS PGothic"/>
                        <a:sym typeface="MS PGothic"/>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10"/>
                        </a:spcBef>
                        <a:spcAft>
                          <a:spcPts val="0"/>
                        </a:spcAft>
                        <a:buNone/>
                      </a:pPr>
                      <a:endParaRPr sz="750" u="none" strike="noStrike" cap="none">
                        <a:latin typeface="Times New Roman"/>
                        <a:ea typeface="Times New Roman"/>
                        <a:cs typeface="Times New Roman"/>
                        <a:sym typeface="Times New Roman"/>
                      </a:endParaRPr>
                    </a:p>
                    <a:p>
                      <a:pPr marL="34925" marR="0" lvl="0" indent="0" algn="l" rtl="0">
                        <a:lnSpc>
                          <a:spcPct val="100000"/>
                        </a:lnSpc>
                        <a:spcBef>
                          <a:spcPts val="5"/>
                        </a:spcBef>
                        <a:spcAft>
                          <a:spcPts val="0"/>
                        </a:spcAft>
                        <a:buNone/>
                      </a:pPr>
                      <a:r>
                        <a:rPr lang="en-US" sz="700" u="none" strike="noStrike" cap="none">
                          <a:latin typeface="MS PGothic"/>
                          <a:ea typeface="MS PGothic"/>
                          <a:cs typeface="MS PGothic"/>
                          <a:sym typeface="MS PGothic"/>
                        </a:rPr>
                        <a:t>インフラ分野</a:t>
                      </a:r>
                      <a:endParaRPr sz="700" u="none" strike="noStrike" cap="none">
                        <a:latin typeface="MS PGothic"/>
                        <a:ea typeface="MS PGothic"/>
                        <a:cs typeface="MS PGothic"/>
                        <a:sym typeface="MS PGothic"/>
                      </a:endParaRPr>
                    </a:p>
                  </a:txBody>
                  <a:tcPr marL="0" marR="0" marT="3872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gridSpan="2">
                  <a:txBody>
                    <a:bodyPr/>
                    <a:lstStyle/>
                    <a:p>
                      <a:pPr marL="66675" marR="0" lvl="0" indent="0" algn="l" rtl="0">
                        <a:lnSpc>
                          <a:spcPct val="100000"/>
                        </a:lnSpc>
                        <a:spcBef>
                          <a:spcPts val="0"/>
                        </a:spcBef>
                        <a:spcAft>
                          <a:spcPts val="0"/>
                        </a:spcAft>
                        <a:buNone/>
                      </a:pPr>
                      <a:r>
                        <a:rPr lang="en-US" sz="1000" u="none" strike="noStrike" cap="none">
                          <a:solidFill>
                            <a:srgbClr val="FFFFFF"/>
                          </a:solidFill>
                          <a:latin typeface="MS PGothic"/>
                          <a:ea typeface="MS PGothic"/>
                          <a:cs typeface="MS PGothic"/>
                          <a:sym typeface="MS PGothic"/>
                        </a:rPr>
                        <a:t>日常維持管理業務</a:t>
                      </a:r>
                      <a:endParaRPr sz="1000" u="none" strike="noStrike" cap="none">
                        <a:latin typeface="MS PGothic"/>
                        <a:ea typeface="MS PGothic"/>
                        <a:cs typeface="MS PGothic"/>
                        <a:sym typeface="MS PGothic"/>
                      </a:endParaRPr>
                    </a:p>
                  </a:txBody>
                  <a:tcPr marL="0" marR="0" marT="3302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solidFill>
                      <a:srgbClr val="3F3F3F"/>
                    </a:solidFill>
                  </a:tcPr>
                </a:tc>
                <a:tc hMerge="1">
                  <a:txBody>
                    <a:bodyPr/>
                    <a:lstStyle/>
                    <a:p>
                      <a:endParaRPr lang="ja-JP"/>
                    </a:p>
                  </a:txBody>
                  <a:tcPr/>
                </a:tc>
                <a:tc gridSpan="4">
                  <a:txBody>
                    <a:bodyPr/>
                    <a:lstStyle/>
                    <a:p>
                      <a:pPr marL="452119" marR="0" lvl="0" indent="0" algn="l" rtl="0">
                        <a:lnSpc>
                          <a:spcPct val="100000"/>
                        </a:lnSpc>
                        <a:spcBef>
                          <a:spcPts val="0"/>
                        </a:spcBef>
                        <a:spcAft>
                          <a:spcPts val="0"/>
                        </a:spcAft>
                        <a:buNone/>
                      </a:pPr>
                      <a:r>
                        <a:rPr lang="en-US" sz="1000" u="none" strike="noStrike" cap="none">
                          <a:solidFill>
                            <a:srgbClr val="FFFFFF"/>
                          </a:solidFill>
                          <a:latin typeface="MS PGothic"/>
                          <a:ea typeface="MS PGothic"/>
                          <a:cs typeface="MS PGothic"/>
                          <a:sym typeface="MS PGothic"/>
                        </a:rPr>
                        <a:t>構造物の定期点検関連等</a:t>
                      </a:r>
                      <a:endParaRPr sz="1000" u="none" strike="noStrike" cap="none">
                        <a:latin typeface="MS PGothic"/>
                        <a:ea typeface="MS PGothic"/>
                        <a:cs typeface="MS PGothic"/>
                        <a:sym typeface="MS PGothic"/>
                      </a:endParaRPr>
                    </a:p>
                  </a:txBody>
                  <a:tcPr marL="0" marR="0" marT="3302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solidFill>
                      <a:srgbClr val="3F3F3F"/>
                    </a:solidFill>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0"/>
                  </a:ext>
                </a:extLst>
              </a:tr>
              <a:tr h="381000">
                <a:tc vMerge="1">
                  <a:txBody>
                    <a:bodyPr/>
                    <a:lstStyle/>
                    <a:p>
                      <a:endParaRPr lang="ja-JP"/>
                    </a:p>
                  </a:txBody>
                  <a:tcPr/>
                </a:tc>
                <a:tc>
                  <a:txBody>
                    <a:bodyPr/>
                    <a:lstStyle/>
                    <a:p>
                      <a:pPr marL="159385" marR="154940" lvl="0" indent="0" algn="l" rtl="0">
                        <a:lnSpc>
                          <a:spcPct val="114000"/>
                        </a:lnSpc>
                        <a:spcBef>
                          <a:spcPts val="0"/>
                        </a:spcBef>
                        <a:spcAft>
                          <a:spcPts val="0"/>
                        </a:spcAft>
                        <a:buNone/>
                      </a:pPr>
                      <a:r>
                        <a:rPr lang="en-US" sz="1000" u="none" strike="noStrike" cap="none">
                          <a:solidFill>
                            <a:srgbClr val="FFFFFF"/>
                          </a:solidFill>
                          <a:latin typeface="MS PGothic"/>
                          <a:ea typeface="MS PGothic"/>
                          <a:cs typeface="MS PGothic"/>
                          <a:sym typeface="MS PGothic"/>
                        </a:rPr>
                        <a:t>窓口 業務</a:t>
                      </a:r>
                      <a:endParaRPr sz="1000" u="none" strike="noStrike" cap="none">
                        <a:latin typeface="MS PGothic"/>
                        <a:ea typeface="MS PGothic"/>
                        <a:cs typeface="MS PGothic"/>
                        <a:sym typeface="MS PGothic"/>
                      </a:endParaRPr>
                    </a:p>
                  </a:txBody>
                  <a:tcPr marL="0" marR="0" marT="5335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solidFill>
                      <a:srgbClr val="3F3F3F"/>
                    </a:solidFill>
                  </a:tcPr>
                </a:tc>
                <a:tc>
                  <a:txBody>
                    <a:bodyPr/>
                    <a:lstStyle/>
                    <a:p>
                      <a:pPr marL="160020" marR="154940" lvl="0" indent="0" algn="l" rtl="0">
                        <a:lnSpc>
                          <a:spcPct val="114000"/>
                        </a:lnSpc>
                        <a:spcBef>
                          <a:spcPts val="0"/>
                        </a:spcBef>
                        <a:spcAft>
                          <a:spcPts val="0"/>
                        </a:spcAft>
                        <a:buNone/>
                      </a:pPr>
                      <a:r>
                        <a:rPr lang="en-US" sz="1000" u="none" strike="noStrike" cap="none">
                          <a:solidFill>
                            <a:srgbClr val="FFFFFF"/>
                          </a:solidFill>
                          <a:latin typeface="MS PGothic"/>
                          <a:ea typeface="MS PGothic"/>
                          <a:cs typeface="MS PGothic"/>
                          <a:sym typeface="MS PGothic"/>
                        </a:rPr>
                        <a:t>維持 作業</a:t>
                      </a:r>
                      <a:endParaRPr sz="1000" u="none" strike="noStrike" cap="none">
                        <a:latin typeface="MS PGothic"/>
                        <a:ea typeface="MS PGothic"/>
                        <a:cs typeface="MS PGothic"/>
                        <a:sym typeface="MS PGothic"/>
                      </a:endParaRPr>
                    </a:p>
                  </a:txBody>
                  <a:tcPr marL="0" marR="0" marT="5335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solidFill>
                      <a:srgbClr val="3F3F3F"/>
                    </a:solidFill>
                  </a:tcPr>
                </a:tc>
                <a:tc>
                  <a:txBody>
                    <a:bodyPr/>
                    <a:lstStyle/>
                    <a:p>
                      <a:pPr marL="159385" marR="154940" lvl="0" indent="0" algn="l" rtl="0">
                        <a:lnSpc>
                          <a:spcPct val="114000"/>
                        </a:lnSpc>
                        <a:spcBef>
                          <a:spcPts val="0"/>
                        </a:spcBef>
                        <a:spcAft>
                          <a:spcPts val="0"/>
                        </a:spcAft>
                        <a:buNone/>
                      </a:pPr>
                      <a:r>
                        <a:rPr lang="en-US" sz="1000" u="none" strike="noStrike" cap="none">
                          <a:solidFill>
                            <a:srgbClr val="FFFFFF"/>
                          </a:solidFill>
                          <a:latin typeface="MS PGothic"/>
                          <a:ea typeface="MS PGothic"/>
                          <a:cs typeface="MS PGothic"/>
                          <a:sym typeface="MS PGothic"/>
                        </a:rPr>
                        <a:t>計画 策定</a:t>
                      </a:r>
                      <a:endParaRPr sz="1000" u="none" strike="noStrike" cap="none">
                        <a:latin typeface="MS PGothic"/>
                        <a:ea typeface="MS PGothic"/>
                        <a:cs typeface="MS PGothic"/>
                        <a:sym typeface="MS PGothic"/>
                      </a:endParaRPr>
                    </a:p>
                  </a:txBody>
                  <a:tcPr marL="0" marR="0" marT="5335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28575" cap="flat" cmpd="sng">
                      <a:solidFill>
                        <a:srgbClr val="FF0000"/>
                      </a:solidFill>
                      <a:prstDash val="solid"/>
                      <a:round/>
                      <a:headEnd type="none" w="sm" len="sm"/>
                      <a:tailEnd type="none" w="sm" len="sm"/>
                    </a:lnB>
                    <a:solidFill>
                      <a:srgbClr val="3F3F3F"/>
                    </a:solidFill>
                  </a:tcPr>
                </a:tc>
                <a:tc>
                  <a:txBody>
                    <a:bodyPr/>
                    <a:lstStyle/>
                    <a:p>
                      <a:pPr marL="160020" marR="0" lvl="0" indent="0" algn="l" rtl="0">
                        <a:lnSpc>
                          <a:spcPct val="100000"/>
                        </a:lnSpc>
                        <a:spcBef>
                          <a:spcPts val="0"/>
                        </a:spcBef>
                        <a:spcAft>
                          <a:spcPts val="0"/>
                        </a:spcAft>
                        <a:buNone/>
                      </a:pPr>
                      <a:r>
                        <a:rPr lang="en-US" sz="1000" u="none" strike="noStrike" cap="none">
                          <a:solidFill>
                            <a:srgbClr val="FFFFFF"/>
                          </a:solidFill>
                          <a:latin typeface="MS PGothic"/>
                          <a:ea typeface="MS PGothic"/>
                          <a:cs typeface="MS PGothic"/>
                          <a:sym typeface="MS PGothic"/>
                        </a:rPr>
                        <a:t>点検</a:t>
                      </a:r>
                      <a:endParaRPr sz="1000" u="none" strike="noStrike" cap="none">
                        <a:latin typeface="MS PGothic"/>
                        <a:ea typeface="MS PGothic"/>
                        <a:cs typeface="MS PGothic"/>
                        <a:sym typeface="MS PGothic"/>
                      </a:endParaRPr>
                    </a:p>
                  </a:txBody>
                  <a:tcPr marL="0" marR="0" marT="11050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28575" cap="flat" cmpd="sng">
                      <a:solidFill>
                        <a:srgbClr val="FF0000"/>
                      </a:solidFill>
                      <a:prstDash val="solid"/>
                      <a:round/>
                      <a:headEnd type="none" w="sm" len="sm"/>
                      <a:tailEnd type="none" w="sm" len="sm"/>
                    </a:lnB>
                    <a:solidFill>
                      <a:srgbClr val="3F3F3F"/>
                    </a:solidFill>
                  </a:tcPr>
                </a:tc>
                <a:tc>
                  <a:txBody>
                    <a:bodyPr/>
                    <a:lstStyle/>
                    <a:p>
                      <a:pPr marL="0" marR="0" lvl="0" indent="0" algn="ctr" rtl="0">
                        <a:lnSpc>
                          <a:spcPct val="100000"/>
                        </a:lnSpc>
                        <a:spcBef>
                          <a:spcPts val="0"/>
                        </a:spcBef>
                        <a:spcAft>
                          <a:spcPts val="0"/>
                        </a:spcAft>
                        <a:buNone/>
                      </a:pPr>
                      <a:r>
                        <a:rPr lang="en-US" sz="1000" u="none" strike="noStrike" cap="none">
                          <a:solidFill>
                            <a:srgbClr val="FFFFFF"/>
                          </a:solidFill>
                          <a:latin typeface="MS PGothic"/>
                          <a:ea typeface="MS PGothic"/>
                          <a:cs typeface="MS PGothic"/>
                          <a:sym typeface="MS PGothic"/>
                        </a:rPr>
                        <a:t>設計</a:t>
                      </a:r>
                      <a:endParaRPr sz="1000" u="none" strike="noStrike" cap="none">
                        <a:latin typeface="MS PGothic"/>
                        <a:ea typeface="MS PGothic"/>
                        <a:cs typeface="MS PGothic"/>
                        <a:sym typeface="MS PGothic"/>
                      </a:endParaRPr>
                    </a:p>
                  </a:txBody>
                  <a:tcPr marL="0" marR="0" marT="11050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28575" cap="flat" cmpd="sng">
                      <a:solidFill>
                        <a:srgbClr val="FF0000"/>
                      </a:solidFill>
                      <a:prstDash val="solid"/>
                      <a:round/>
                      <a:headEnd type="none" w="sm" len="sm"/>
                      <a:tailEnd type="none" w="sm" len="sm"/>
                    </a:lnB>
                    <a:solidFill>
                      <a:srgbClr val="3F3F3F"/>
                    </a:solidFill>
                  </a:tcPr>
                </a:tc>
                <a:tc>
                  <a:txBody>
                    <a:bodyPr/>
                    <a:lstStyle/>
                    <a:p>
                      <a:pPr marL="159385" marR="0" lvl="0" indent="0" algn="l" rtl="0">
                        <a:lnSpc>
                          <a:spcPct val="100000"/>
                        </a:lnSpc>
                        <a:spcBef>
                          <a:spcPts val="0"/>
                        </a:spcBef>
                        <a:spcAft>
                          <a:spcPts val="0"/>
                        </a:spcAft>
                        <a:buNone/>
                      </a:pPr>
                      <a:r>
                        <a:rPr lang="en-US" sz="1000" u="none" strike="noStrike" cap="none">
                          <a:solidFill>
                            <a:srgbClr val="FFFFFF"/>
                          </a:solidFill>
                          <a:latin typeface="MS PGothic"/>
                          <a:ea typeface="MS PGothic"/>
                          <a:cs typeface="MS PGothic"/>
                          <a:sym typeface="MS PGothic"/>
                        </a:rPr>
                        <a:t>工事</a:t>
                      </a:r>
                      <a:endParaRPr sz="1000" u="none" strike="noStrike" cap="none">
                        <a:latin typeface="MS PGothic"/>
                        <a:ea typeface="MS PGothic"/>
                        <a:cs typeface="MS PGothic"/>
                        <a:sym typeface="MS PGothic"/>
                      </a:endParaRPr>
                    </a:p>
                  </a:txBody>
                  <a:tcPr marL="0" marR="0" marT="11050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28575" cap="flat" cmpd="sng">
                      <a:solidFill>
                        <a:srgbClr val="FF0000"/>
                      </a:solidFill>
                      <a:prstDash val="solid"/>
                      <a:round/>
                      <a:headEnd type="none" w="sm" len="sm"/>
                      <a:tailEnd type="none" w="sm" len="sm"/>
                    </a:lnB>
                    <a:solidFill>
                      <a:srgbClr val="3F3F3F"/>
                    </a:solidFill>
                  </a:tcPr>
                </a:tc>
                <a:extLst>
                  <a:ext uri="{0D108BD9-81ED-4DB2-BD59-A6C34878D82A}">
                    <a16:rowId xmlns:a16="http://schemas.microsoft.com/office/drawing/2014/main" val="10001"/>
                  </a:ext>
                </a:extLst>
              </a:tr>
              <a:tr h="271275">
                <a:tc rowSpan="5">
                  <a:txBody>
                    <a:bodyPr/>
                    <a:lstStyle/>
                    <a:p>
                      <a:pPr marL="0" marR="0" lvl="0" indent="0" algn="l" rtl="0">
                        <a:lnSpc>
                          <a:spcPct val="100000"/>
                        </a:lnSpc>
                        <a:spcBef>
                          <a:spcPts val="0"/>
                        </a:spcBef>
                        <a:spcAft>
                          <a:spcPts val="0"/>
                        </a:spcAft>
                        <a:buNone/>
                      </a:pPr>
                      <a:endParaRPr sz="10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10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1000" u="none" strike="noStrike" cap="none">
                        <a:latin typeface="Times New Roman"/>
                        <a:ea typeface="Times New Roman"/>
                        <a:cs typeface="Times New Roman"/>
                        <a:sym typeface="Times New Roman"/>
                      </a:endParaRPr>
                    </a:p>
                    <a:p>
                      <a:pPr marL="0" marR="0" lvl="0" indent="0" algn="l" rtl="0">
                        <a:lnSpc>
                          <a:spcPct val="100000"/>
                        </a:lnSpc>
                        <a:spcBef>
                          <a:spcPts val="20"/>
                        </a:spcBef>
                        <a:spcAft>
                          <a:spcPts val="0"/>
                        </a:spcAft>
                        <a:buNone/>
                      </a:pPr>
                      <a:endParaRPr sz="1400" u="none" strike="noStrike" cap="none">
                        <a:latin typeface="Times New Roman"/>
                        <a:ea typeface="Times New Roman"/>
                        <a:cs typeface="Times New Roman"/>
                        <a:sym typeface="Times New Roman"/>
                      </a:endParaRPr>
                    </a:p>
                    <a:p>
                      <a:pPr marL="231140" marR="0" lvl="0" indent="0" algn="l" rtl="0">
                        <a:lnSpc>
                          <a:spcPct val="100000"/>
                        </a:lnSpc>
                        <a:spcBef>
                          <a:spcPts val="5"/>
                        </a:spcBef>
                        <a:spcAft>
                          <a:spcPts val="0"/>
                        </a:spcAft>
                        <a:buNone/>
                      </a:pPr>
                      <a:r>
                        <a:rPr lang="en-US" sz="1000" u="none" strike="noStrike" cap="none">
                          <a:latin typeface="MS PGothic"/>
                          <a:ea typeface="MS PGothic"/>
                          <a:cs typeface="MS PGothic"/>
                          <a:sym typeface="MS PGothic"/>
                        </a:rPr>
                        <a:t>道路</a:t>
                      </a:r>
                      <a:endParaRPr sz="1000" u="none" strike="noStrike" cap="none">
                        <a:latin typeface="MS PGothic"/>
                        <a:ea typeface="MS PGothic"/>
                        <a:cs typeface="MS PGothic"/>
                        <a:sym typeface="MS PGothic"/>
                      </a:endParaRPr>
                    </a:p>
                  </a:txBody>
                  <a:tcPr marL="0" marR="0" marT="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rowSpan="5">
                  <a:txBody>
                    <a:bodyPr/>
                    <a:lstStyle/>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35"/>
                        </a:spcBef>
                        <a:spcAft>
                          <a:spcPts val="0"/>
                        </a:spcAft>
                        <a:buNone/>
                      </a:pPr>
                      <a:endParaRPr sz="600" u="none" strike="noStrike" cap="none">
                        <a:latin typeface="Times New Roman"/>
                        <a:ea typeface="Times New Roman"/>
                        <a:cs typeface="Times New Roman"/>
                        <a:sym typeface="Times New Roman"/>
                      </a:endParaRPr>
                    </a:p>
                    <a:p>
                      <a:pPr marL="191770" marR="20955" lvl="0" indent="-117475" algn="l" rtl="0">
                        <a:lnSpc>
                          <a:spcPct val="100000"/>
                        </a:lnSpc>
                        <a:spcBef>
                          <a:spcPts val="5"/>
                        </a:spcBef>
                        <a:spcAft>
                          <a:spcPts val="0"/>
                        </a:spcAft>
                        <a:buNone/>
                      </a:pPr>
                      <a:endParaRPr sz="700" u="none" strike="noStrike" cap="none">
                        <a:latin typeface="MS PGothic"/>
                        <a:ea typeface="MS PGothic"/>
                        <a:cs typeface="MS PGothic"/>
                        <a:sym typeface="MS PGothic"/>
                      </a:endParaRPr>
                    </a:p>
                  </a:txBody>
                  <a:tcPr marL="0" marR="0" marT="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rowSpan="5">
                  <a:txBody>
                    <a:bodyPr/>
                    <a:lstStyle/>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p>
                      <a:pPr marL="0" marR="13334" lvl="0" indent="0" algn="l" rtl="0">
                        <a:lnSpc>
                          <a:spcPct val="100000"/>
                        </a:lnSpc>
                        <a:spcBef>
                          <a:spcPts val="5"/>
                        </a:spcBef>
                        <a:spcAft>
                          <a:spcPts val="0"/>
                        </a:spcAft>
                        <a:buNone/>
                      </a:pPr>
                      <a:endParaRPr sz="700" u="none" strike="noStrike" cap="none">
                        <a:latin typeface="MS PGothic"/>
                        <a:ea typeface="MS PGothic"/>
                        <a:cs typeface="MS PGothic"/>
                        <a:sym typeface="MS PGothic"/>
                      </a:endParaRPr>
                    </a:p>
                  </a:txBody>
                  <a:tcPr marL="0" marR="0" marT="0" marB="0">
                    <a:lnL w="12700" cap="flat" cmpd="sng">
                      <a:solidFill>
                        <a:srgbClr val="595959"/>
                      </a:solidFill>
                      <a:prstDash val="solid"/>
                      <a:round/>
                      <a:headEnd type="none" w="sm" len="sm"/>
                      <a:tailEnd type="none" w="sm" len="sm"/>
                    </a:lnL>
                    <a:lnR w="19050" cap="flat" cmpd="sng">
                      <a:solidFill>
                        <a:srgbClr val="FF0000"/>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185420" marR="0" lvl="0" indent="0" algn="l" rtl="0">
                        <a:lnSpc>
                          <a:spcPct val="100000"/>
                        </a:lnSpc>
                        <a:spcBef>
                          <a:spcPts val="0"/>
                        </a:spcBef>
                        <a:spcAft>
                          <a:spcPts val="0"/>
                        </a:spcAft>
                        <a:buNone/>
                      </a:pPr>
                      <a:r>
                        <a:rPr lang="en-US" sz="800" u="none" strike="noStrike" cap="none">
                          <a:latin typeface="MS PGothic"/>
                          <a:ea typeface="MS PGothic"/>
                          <a:cs typeface="MS PGothic"/>
                          <a:sym typeface="MS PGothic"/>
                        </a:rPr>
                        <a:t>橋梁</a:t>
                      </a:r>
                      <a:endParaRPr sz="800" u="none" strike="noStrike" cap="none">
                        <a:latin typeface="MS PGothic"/>
                        <a:ea typeface="MS PGothic"/>
                        <a:cs typeface="MS PGothic"/>
                        <a:sym typeface="MS PGothic"/>
                      </a:endParaRPr>
                    </a:p>
                  </a:txBody>
                  <a:tcPr marL="0" marR="0" marT="70475" marB="0">
                    <a:lnL w="19050" cap="flat" cmpd="sng">
                      <a:solidFill>
                        <a:srgbClr val="FF0000"/>
                      </a:solidFill>
                      <a:prstDash val="solid"/>
                      <a:round/>
                      <a:headEnd type="none" w="sm" len="sm"/>
                      <a:tailEnd type="none" w="sm" len="sm"/>
                    </a:lnL>
                    <a:lnR w="12700" cap="flat" cmpd="sng">
                      <a:solidFill>
                        <a:srgbClr val="595959"/>
                      </a:solidFill>
                      <a:prstDash val="solid"/>
                      <a:round/>
                      <a:headEnd type="none" w="sm" len="sm"/>
                      <a:tailEnd type="none" w="sm" len="sm"/>
                    </a:lnR>
                    <a:lnT w="28575" cap="flat" cmpd="sng">
                      <a:solidFill>
                        <a:srgbClr val="FF0000"/>
                      </a:solidFill>
                      <a:prstDash val="solid"/>
                      <a:round/>
                      <a:headEnd type="none" w="sm" len="sm"/>
                      <a:tailEnd type="none" w="sm" len="sm"/>
                    </a:lnT>
                    <a:lnB w="12700" cap="flat" cmpd="sng">
                      <a:solidFill>
                        <a:srgbClr val="595959"/>
                      </a:solidFill>
                      <a:prstDash val="solid"/>
                      <a:round/>
                      <a:headEnd type="none" w="sm" len="sm"/>
                      <a:tailEnd type="none" w="sm" len="sm"/>
                    </a:lnB>
                    <a:solidFill>
                      <a:srgbClr val="FFA5A5"/>
                    </a:solidFill>
                  </a:tcPr>
                </a:tc>
                <a:tc>
                  <a:txBody>
                    <a:bodyPr/>
                    <a:lstStyle/>
                    <a:p>
                      <a:pPr marL="185420" marR="0" lvl="0" indent="0" algn="l" rtl="0">
                        <a:lnSpc>
                          <a:spcPct val="100000"/>
                        </a:lnSpc>
                        <a:spcBef>
                          <a:spcPts val="0"/>
                        </a:spcBef>
                        <a:spcAft>
                          <a:spcPts val="0"/>
                        </a:spcAft>
                        <a:buNone/>
                      </a:pPr>
                      <a:r>
                        <a:rPr lang="en-US" sz="800" u="none" strike="noStrike" cap="none">
                          <a:latin typeface="MS PGothic"/>
                          <a:ea typeface="MS PGothic"/>
                          <a:cs typeface="MS PGothic"/>
                          <a:sym typeface="MS PGothic"/>
                        </a:rPr>
                        <a:t>橋梁</a:t>
                      </a:r>
                      <a:endParaRPr sz="800" u="none" strike="noStrike" cap="none">
                        <a:latin typeface="MS PGothic"/>
                        <a:ea typeface="MS PGothic"/>
                        <a:cs typeface="MS PGothic"/>
                        <a:sym typeface="MS PGothic"/>
                      </a:endParaRPr>
                    </a:p>
                  </a:txBody>
                  <a:tcPr marL="0" marR="0" marT="7047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28575" cap="flat" cmpd="sng">
                      <a:solidFill>
                        <a:srgbClr val="FF0000"/>
                      </a:solidFill>
                      <a:prstDash val="solid"/>
                      <a:round/>
                      <a:headEnd type="none" w="sm" len="sm"/>
                      <a:tailEnd type="none" w="sm" len="sm"/>
                    </a:lnT>
                    <a:lnB w="12700" cap="flat" cmpd="sng">
                      <a:solidFill>
                        <a:srgbClr val="595959"/>
                      </a:solidFill>
                      <a:prstDash val="solid"/>
                      <a:round/>
                      <a:headEnd type="none" w="sm" len="sm"/>
                      <a:tailEnd type="none" w="sm" len="sm"/>
                    </a:lnB>
                    <a:solidFill>
                      <a:srgbClr val="FFA5A5"/>
                    </a:solidFill>
                  </a:tcPr>
                </a:tc>
                <a:tc>
                  <a:txBody>
                    <a:bodyPr/>
                    <a:lstStyle/>
                    <a:p>
                      <a:pPr marL="0" marR="0" lvl="0" indent="0" algn="ctr" rtl="0">
                        <a:lnSpc>
                          <a:spcPct val="100000"/>
                        </a:lnSpc>
                        <a:spcBef>
                          <a:spcPts val="0"/>
                        </a:spcBef>
                        <a:spcAft>
                          <a:spcPts val="0"/>
                        </a:spcAft>
                        <a:buNone/>
                      </a:pPr>
                      <a:r>
                        <a:rPr lang="en-US" sz="800" u="none" strike="noStrike" cap="none">
                          <a:latin typeface="MS PGothic"/>
                          <a:ea typeface="MS PGothic"/>
                          <a:cs typeface="MS PGothic"/>
                          <a:sym typeface="MS PGothic"/>
                        </a:rPr>
                        <a:t>橋梁</a:t>
                      </a:r>
                      <a:endParaRPr sz="800" u="none" strike="noStrike" cap="none">
                        <a:latin typeface="MS PGothic"/>
                        <a:ea typeface="MS PGothic"/>
                        <a:cs typeface="MS PGothic"/>
                        <a:sym typeface="MS PGothic"/>
                      </a:endParaRPr>
                    </a:p>
                  </a:txBody>
                  <a:tcPr marL="0" marR="0" marT="7047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28575" cap="flat" cmpd="sng">
                      <a:solidFill>
                        <a:srgbClr val="FF0000"/>
                      </a:solidFill>
                      <a:prstDash val="solid"/>
                      <a:round/>
                      <a:headEnd type="none" w="sm" len="sm"/>
                      <a:tailEnd type="none" w="sm" len="sm"/>
                    </a:lnT>
                    <a:lnB w="12700" cap="flat" cmpd="sng">
                      <a:solidFill>
                        <a:srgbClr val="595959"/>
                      </a:solidFill>
                      <a:prstDash val="solid"/>
                      <a:round/>
                      <a:headEnd type="none" w="sm" len="sm"/>
                      <a:tailEnd type="none" w="sm" len="sm"/>
                    </a:lnB>
                    <a:solidFill>
                      <a:srgbClr val="FFA5A5"/>
                    </a:solidFill>
                  </a:tcPr>
                </a:tc>
                <a:tc>
                  <a:txBody>
                    <a:bodyPr/>
                    <a:lstStyle/>
                    <a:p>
                      <a:pPr marL="185420" marR="0" lvl="0" indent="0" algn="l" rtl="0">
                        <a:lnSpc>
                          <a:spcPct val="100000"/>
                        </a:lnSpc>
                        <a:spcBef>
                          <a:spcPts val="0"/>
                        </a:spcBef>
                        <a:spcAft>
                          <a:spcPts val="0"/>
                        </a:spcAft>
                        <a:buNone/>
                      </a:pPr>
                      <a:r>
                        <a:rPr lang="en-US" sz="800" u="none" strike="noStrike" cap="none">
                          <a:latin typeface="MS PGothic"/>
                          <a:ea typeface="MS PGothic"/>
                          <a:cs typeface="MS PGothic"/>
                          <a:sym typeface="MS PGothic"/>
                        </a:rPr>
                        <a:t>橋梁</a:t>
                      </a:r>
                      <a:endParaRPr sz="800" u="none" strike="noStrike" cap="none">
                        <a:latin typeface="MS PGothic"/>
                        <a:ea typeface="MS PGothic"/>
                        <a:cs typeface="MS PGothic"/>
                        <a:sym typeface="MS PGothic"/>
                      </a:endParaRPr>
                    </a:p>
                  </a:txBody>
                  <a:tcPr marL="0" marR="0" marT="70475" marB="0">
                    <a:lnL w="12700" cap="flat" cmpd="sng">
                      <a:solidFill>
                        <a:srgbClr val="595959"/>
                      </a:solidFill>
                      <a:prstDash val="solid"/>
                      <a:round/>
                      <a:headEnd type="none" w="sm" len="sm"/>
                      <a:tailEnd type="none" w="sm" len="sm"/>
                    </a:lnL>
                    <a:lnR w="19050" cap="flat" cmpd="sng">
                      <a:solidFill>
                        <a:srgbClr val="FF0000"/>
                      </a:solidFill>
                      <a:prstDash val="solid"/>
                      <a:round/>
                      <a:headEnd type="none" w="sm" len="sm"/>
                      <a:tailEnd type="none" w="sm" len="sm"/>
                    </a:lnR>
                    <a:lnT w="28575" cap="flat" cmpd="sng">
                      <a:solidFill>
                        <a:srgbClr val="FF0000"/>
                      </a:solidFill>
                      <a:prstDash val="solid"/>
                      <a:round/>
                      <a:headEnd type="none" w="sm" len="sm"/>
                      <a:tailEnd type="none" w="sm" len="sm"/>
                    </a:lnT>
                    <a:lnB w="12700" cap="flat" cmpd="sng">
                      <a:solidFill>
                        <a:srgbClr val="595959"/>
                      </a:solidFill>
                      <a:prstDash val="solid"/>
                      <a:round/>
                      <a:headEnd type="none" w="sm" len="sm"/>
                      <a:tailEnd type="none" w="sm" len="sm"/>
                    </a:lnB>
                    <a:solidFill>
                      <a:srgbClr val="FFA5A5"/>
                    </a:solidFill>
                  </a:tcPr>
                </a:tc>
                <a:extLst>
                  <a:ext uri="{0D108BD9-81ED-4DB2-BD59-A6C34878D82A}">
                    <a16:rowId xmlns:a16="http://schemas.microsoft.com/office/drawing/2014/main" val="10002"/>
                  </a:ext>
                </a:extLst>
              </a:tr>
              <a:tr h="269750">
                <a:tc vMerge="1">
                  <a:txBody>
                    <a:bodyPr/>
                    <a:lstStyle/>
                    <a:p>
                      <a:endParaRPr lang="ja-JP"/>
                    </a:p>
                  </a:txBody>
                  <a:tcPr/>
                </a:tc>
                <a:tc vMerge="1">
                  <a:txBody>
                    <a:bodyPr/>
                    <a:lstStyle/>
                    <a:p>
                      <a:endParaRPr lang="ja-JP"/>
                    </a:p>
                  </a:txBody>
                  <a:tcPr/>
                </a:tc>
                <a:tc vMerge="1">
                  <a:txBody>
                    <a:bodyPr/>
                    <a:lstStyle/>
                    <a:p>
                      <a:endParaRPr lang="ja-JP"/>
                    </a:p>
                  </a:txBody>
                  <a:tcPr/>
                </a:tc>
                <a:tc>
                  <a:txBody>
                    <a:bodyPr/>
                    <a:lstStyle/>
                    <a:p>
                      <a:pPr marL="0" marR="107950" lvl="0" indent="0" algn="r" rtl="0">
                        <a:lnSpc>
                          <a:spcPct val="100000"/>
                        </a:lnSpc>
                        <a:spcBef>
                          <a:spcPts val="0"/>
                        </a:spcBef>
                        <a:spcAft>
                          <a:spcPts val="0"/>
                        </a:spcAft>
                        <a:buNone/>
                      </a:pPr>
                      <a:r>
                        <a:rPr lang="en-US" sz="800" u="none" strike="noStrike" cap="none">
                          <a:latin typeface="MS PGothic"/>
                          <a:ea typeface="MS PGothic"/>
                          <a:cs typeface="MS PGothic"/>
                          <a:sym typeface="MS PGothic"/>
                        </a:rPr>
                        <a:t>トンネル</a:t>
                      </a:r>
                      <a:endParaRPr sz="800" u="none" strike="noStrike" cap="none">
                        <a:latin typeface="MS PGothic"/>
                        <a:ea typeface="MS PGothic"/>
                        <a:cs typeface="MS PGothic"/>
                        <a:sym typeface="MS PGothic"/>
                      </a:endParaRPr>
                    </a:p>
                  </a:txBody>
                  <a:tcPr marL="0" marR="0" marT="70475" marB="0">
                    <a:lnL w="19050" cap="flat" cmpd="sng">
                      <a:solidFill>
                        <a:srgbClr val="FF0000"/>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solidFill>
                      <a:srgbClr val="FFA5A5"/>
                    </a:solidFill>
                  </a:tcPr>
                </a:tc>
                <a:tc>
                  <a:txBody>
                    <a:bodyPr/>
                    <a:lstStyle/>
                    <a:p>
                      <a:pPr marL="111125" marR="0" lvl="0" indent="0" algn="l" rtl="0">
                        <a:lnSpc>
                          <a:spcPct val="100000"/>
                        </a:lnSpc>
                        <a:spcBef>
                          <a:spcPts val="0"/>
                        </a:spcBef>
                        <a:spcAft>
                          <a:spcPts val="0"/>
                        </a:spcAft>
                        <a:buNone/>
                      </a:pPr>
                      <a:r>
                        <a:rPr lang="en-US" sz="800" u="none" strike="noStrike" cap="none">
                          <a:latin typeface="MS PGothic"/>
                          <a:ea typeface="MS PGothic"/>
                          <a:cs typeface="MS PGothic"/>
                          <a:sym typeface="MS PGothic"/>
                        </a:rPr>
                        <a:t>トンネル</a:t>
                      </a:r>
                      <a:endParaRPr sz="800" u="none" strike="noStrike" cap="none">
                        <a:latin typeface="MS PGothic"/>
                        <a:ea typeface="MS PGothic"/>
                        <a:cs typeface="MS PGothic"/>
                        <a:sym typeface="MS PGothic"/>
                      </a:endParaRPr>
                    </a:p>
                  </a:txBody>
                  <a:tcPr marL="0" marR="0" marT="7682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solidFill>
                      <a:srgbClr val="FFA5A5"/>
                    </a:solidFill>
                  </a:tcPr>
                </a:tc>
                <a:tc>
                  <a:txBody>
                    <a:bodyPr/>
                    <a:lstStyle/>
                    <a:p>
                      <a:pPr marL="0" marR="0" lvl="0" indent="0" algn="ctr" rtl="0">
                        <a:lnSpc>
                          <a:spcPct val="100000"/>
                        </a:lnSpc>
                        <a:spcBef>
                          <a:spcPts val="0"/>
                        </a:spcBef>
                        <a:spcAft>
                          <a:spcPts val="0"/>
                        </a:spcAft>
                        <a:buNone/>
                      </a:pPr>
                      <a:r>
                        <a:rPr lang="en-US" sz="800" u="none" strike="noStrike" cap="none">
                          <a:latin typeface="MS PGothic"/>
                          <a:ea typeface="MS PGothic"/>
                          <a:cs typeface="MS PGothic"/>
                          <a:sym typeface="MS PGothic"/>
                        </a:rPr>
                        <a:t>トンネル</a:t>
                      </a:r>
                      <a:endParaRPr sz="800" u="none" strike="noStrike" cap="none">
                        <a:latin typeface="MS PGothic"/>
                        <a:ea typeface="MS PGothic"/>
                        <a:cs typeface="MS PGothic"/>
                        <a:sym typeface="MS PGothic"/>
                      </a:endParaRPr>
                    </a:p>
                  </a:txBody>
                  <a:tcPr marL="0" marR="0" marT="7682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solidFill>
                      <a:srgbClr val="FFA5A5"/>
                    </a:solidFill>
                  </a:tcPr>
                </a:tc>
                <a:tc>
                  <a:txBody>
                    <a:bodyPr/>
                    <a:lstStyle/>
                    <a:p>
                      <a:pPr marL="0" marR="107950" lvl="0" indent="0" algn="r" rtl="0">
                        <a:lnSpc>
                          <a:spcPct val="100000"/>
                        </a:lnSpc>
                        <a:spcBef>
                          <a:spcPts val="0"/>
                        </a:spcBef>
                        <a:spcAft>
                          <a:spcPts val="0"/>
                        </a:spcAft>
                        <a:buNone/>
                      </a:pPr>
                      <a:r>
                        <a:rPr lang="en-US" sz="800" u="none" strike="noStrike" cap="none">
                          <a:latin typeface="MS PGothic"/>
                          <a:ea typeface="MS PGothic"/>
                          <a:cs typeface="MS PGothic"/>
                          <a:sym typeface="MS PGothic"/>
                        </a:rPr>
                        <a:t>トンネル</a:t>
                      </a:r>
                      <a:endParaRPr sz="800" u="none" strike="noStrike" cap="none">
                        <a:latin typeface="MS PGothic"/>
                        <a:ea typeface="MS PGothic"/>
                        <a:cs typeface="MS PGothic"/>
                        <a:sym typeface="MS PGothic"/>
                      </a:endParaRPr>
                    </a:p>
                  </a:txBody>
                  <a:tcPr marL="0" marR="0" marT="76825" marB="0">
                    <a:lnL w="12700" cap="flat" cmpd="sng">
                      <a:solidFill>
                        <a:srgbClr val="595959"/>
                      </a:solidFill>
                      <a:prstDash val="solid"/>
                      <a:round/>
                      <a:headEnd type="none" w="sm" len="sm"/>
                      <a:tailEnd type="none" w="sm" len="sm"/>
                    </a:lnL>
                    <a:lnR w="19050" cap="flat" cmpd="sng">
                      <a:solidFill>
                        <a:srgbClr val="FF0000"/>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solidFill>
                      <a:srgbClr val="FFA5A5"/>
                    </a:solidFill>
                  </a:tcPr>
                </a:tc>
                <a:extLst>
                  <a:ext uri="{0D108BD9-81ED-4DB2-BD59-A6C34878D82A}">
                    <a16:rowId xmlns:a16="http://schemas.microsoft.com/office/drawing/2014/main" val="10003"/>
                  </a:ext>
                </a:extLst>
              </a:tr>
              <a:tr h="324900">
                <a:tc vMerge="1">
                  <a:txBody>
                    <a:bodyPr/>
                    <a:lstStyle/>
                    <a:p>
                      <a:endParaRPr lang="ja-JP"/>
                    </a:p>
                  </a:txBody>
                  <a:tcPr/>
                </a:tc>
                <a:tc vMerge="1">
                  <a:txBody>
                    <a:bodyPr/>
                    <a:lstStyle/>
                    <a:p>
                      <a:endParaRPr lang="ja-JP"/>
                    </a:p>
                  </a:txBody>
                  <a:tcPr/>
                </a:tc>
                <a:tc vMerge="1">
                  <a:txBody>
                    <a:bodyPr/>
                    <a:lstStyle/>
                    <a:p>
                      <a:endParaRPr lang="ja-JP"/>
                    </a:p>
                  </a:txBody>
                  <a:tcPr/>
                </a:tc>
                <a:tc>
                  <a:txBody>
                    <a:bodyPr/>
                    <a:lstStyle/>
                    <a:p>
                      <a:pPr marL="133985" marR="130810" lvl="0" indent="51435" algn="l" rtl="0">
                        <a:lnSpc>
                          <a:spcPct val="113750"/>
                        </a:lnSpc>
                        <a:spcBef>
                          <a:spcPts val="0"/>
                        </a:spcBef>
                        <a:spcAft>
                          <a:spcPts val="0"/>
                        </a:spcAft>
                        <a:buNone/>
                      </a:pPr>
                      <a:r>
                        <a:rPr lang="en-US" sz="700" u="none" strike="noStrike" cap="none">
                          <a:latin typeface="MS PGothic"/>
                          <a:ea typeface="MS PGothic"/>
                          <a:cs typeface="MS PGothic"/>
                          <a:sym typeface="MS PGothic"/>
                        </a:rPr>
                        <a:t>道路 附属物</a:t>
                      </a:r>
                      <a:endParaRPr sz="700" u="none" strike="noStrike" cap="none">
                        <a:latin typeface="MS PGothic"/>
                        <a:ea typeface="MS PGothic"/>
                        <a:cs typeface="MS PGothic"/>
                        <a:sym typeface="MS PGothic"/>
                      </a:endParaRPr>
                    </a:p>
                  </a:txBody>
                  <a:tcPr marL="0" marR="0" marT="50800" marB="0">
                    <a:lnL w="19050" cap="flat" cmpd="sng">
                      <a:solidFill>
                        <a:srgbClr val="FF0000"/>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28575" cap="flat" cmpd="sng">
                      <a:solidFill>
                        <a:srgbClr val="FF0000"/>
                      </a:solidFill>
                      <a:prstDash val="solid"/>
                      <a:round/>
                      <a:headEnd type="none" w="sm" len="sm"/>
                      <a:tailEnd type="none" w="sm" len="sm"/>
                    </a:lnB>
                    <a:solidFill>
                      <a:srgbClr val="FFA5A5"/>
                    </a:solidFill>
                  </a:tcPr>
                </a:tc>
                <a:tc>
                  <a:txBody>
                    <a:bodyPr/>
                    <a:lstStyle/>
                    <a:p>
                      <a:pPr marL="133985" marR="130810" lvl="0" indent="51435" algn="l" rtl="0">
                        <a:lnSpc>
                          <a:spcPct val="113750"/>
                        </a:lnSpc>
                        <a:spcBef>
                          <a:spcPts val="0"/>
                        </a:spcBef>
                        <a:spcAft>
                          <a:spcPts val="0"/>
                        </a:spcAft>
                        <a:buNone/>
                      </a:pPr>
                      <a:r>
                        <a:rPr lang="en-US" sz="700" u="none" strike="noStrike" cap="none">
                          <a:latin typeface="MS PGothic"/>
                          <a:ea typeface="MS PGothic"/>
                          <a:cs typeface="MS PGothic"/>
                          <a:sym typeface="MS PGothic"/>
                        </a:rPr>
                        <a:t>道路 附属物</a:t>
                      </a:r>
                      <a:endParaRPr sz="700" u="none" strike="noStrike" cap="none">
                        <a:latin typeface="MS PGothic"/>
                        <a:ea typeface="MS PGothic"/>
                        <a:cs typeface="MS PGothic"/>
                        <a:sym typeface="MS PGothic"/>
                      </a:endParaRPr>
                    </a:p>
                  </a:txBody>
                  <a:tcPr marL="0" marR="0" marT="5080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28575" cap="flat" cmpd="sng">
                      <a:solidFill>
                        <a:srgbClr val="FF0000"/>
                      </a:solidFill>
                      <a:prstDash val="solid"/>
                      <a:round/>
                      <a:headEnd type="none" w="sm" len="sm"/>
                      <a:tailEnd type="none" w="sm" len="sm"/>
                    </a:lnB>
                    <a:solidFill>
                      <a:srgbClr val="FFA5A5"/>
                    </a:solidFill>
                  </a:tcPr>
                </a:tc>
                <a:tc>
                  <a:txBody>
                    <a:bodyPr/>
                    <a:lstStyle/>
                    <a:p>
                      <a:pPr marL="133985" marR="130810" lvl="0" indent="51435" algn="l" rtl="0">
                        <a:lnSpc>
                          <a:spcPct val="113750"/>
                        </a:lnSpc>
                        <a:spcBef>
                          <a:spcPts val="0"/>
                        </a:spcBef>
                        <a:spcAft>
                          <a:spcPts val="0"/>
                        </a:spcAft>
                        <a:buNone/>
                      </a:pPr>
                      <a:r>
                        <a:rPr lang="en-US" sz="700" u="none" strike="noStrike" cap="none">
                          <a:latin typeface="MS PGothic"/>
                          <a:ea typeface="MS PGothic"/>
                          <a:cs typeface="MS PGothic"/>
                          <a:sym typeface="MS PGothic"/>
                        </a:rPr>
                        <a:t>道路 附属物</a:t>
                      </a:r>
                      <a:endParaRPr sz="700" u="none" strike="noStrike" cap="none">
                        <a:latin typeface="MS PGothic"/>
                        <a:ea typeface="MS PGothic"/>
                        <a:cs typeface="MS PGothic"/>
                        <a:sym typeface="MS PGothic"/>
                      </a:endParaRPr>
                    </a:p>
                  </a:txBody>
                  <a:tcPr marL="0" marR="0" marT="5080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28575" cap="flat" cmpd="sng">
                      <a:solidFill>
                        <a:srgbClr val="FF0000"/>
                      </a:solidFill>
                      <a:prstDash val="solid"/>
                      <a:round/>
                      <a:headEnd type="none" w="sm" len="sm"/>
                      <a:tailEnd type="none" w="sm" len="sm"/>
                    </a:lnB>
                    <a:solidFill>
                      <a:srgbClr val="FFA5A5"/>
                    </a:solidFill>
                  </a:tcPr>
                </a:tc>
                <a:tc>
                  <a:txBody>
                    <a:bodyPr/>
                    <a:lstStyle/>
                    <a:p>
                      <a:pPr marL="133985" marR="130810" lvl="0" indent="51435" algn="l" rtl="0">
                        <a:lnSpc>
                          <a:spcPct val="113750"/>
                        </a:lnSpc>
                        <a:spcBef>
                          <a:spcPts val="0"/>
                        </a:spcBef>
                        <a:spcAft>
                          <a:spcPts val="0"/>
                        </a:spcAft>
                        <a:buNone/>
                      </a:pPr>
                      <a:r>
                        <a:rPr lang="en-US" sz="700" u="none" strike="noStrike" cap="none">
                          <a:latin typeface="MS PGothic"/>
                          <a:ea typeface="MS PGothic"/>
                          <a:cs typeface="MS PGothic"/>
                          <a:sym typeface="MS PGothic"/>
                        </a:rPr>
                        <a:t>道路 附属物</a:t>
                      </a:r>
                      <a:endParaRPr sz="700" u="none" strike="noStrike" cap="none">
                        <a:latin typeface="MS PGothic"/>
                        <a:ea typeface="MS PGothic"/>
                        <a:cs typeface="MS PGothic"/>
                        <a:sym typeface="MS PGothic"/>
                      </a:endParaRPr>
                    </a:p>
                  </a:txBody>
                  <a:tcPr marL="0" marR="0" marT="50800" marB="0">
                    <a:lnL w="12700" cap="flat" cmpd="sng">
                      <a:solidFill>
                        <a:srgbClr val="595959"/>
                      </a:solidFill>
                      <a:prstDash val="solid"/>
                      <a:round/>
                      <a:headEnd type="none" w="sm" len="sm"/>
                      <a:tailEnd type="none" w="sm" len="sm"/>
                    </a:lnL>
                    <a:lnR w="19050" cap="flat" cmpd="sng">
                      <a:solidFill>
                        <a:srgbClr val="FF0000"/>
                      </a:solidFill>
                      <a:prstDash val="solid"/>
                      <a:round/>
                      <a:headEnd type="none" w="sm" len="sm"/>
                      <a:tailEnd type="none" w="sm" len="sm"/>
                    </a:lnR>
                    <a:lnT w="12700" cap="flat" cmpd="sng">
                      <a:solidFill>
                        <a:srgbClr val="595959"/>
                      </a:solidFill>
                      <a:prstDash val="solid"/>
                      <a:round/>
                      <a:headEnd type="none" w="sm" len="sm"/>
                      <a:tailEnd type="none" w="sm" len="sm"/>
                    </a:lnT>
                    <a:lnB w="28575" cap="flat" cmpd="sng">
                      <a:solidFill>
                        <a:srgbClr val="FF0000"/>
                      </a:solidFill>
                      <a:prstDash val="solid"/>
                      <a:round/>
                      <a:headEnd type="none" w="sm" len="sm"/>
                      <a:tailEnd type="none" w="sm" len="sm"/>
                    </a:lnB>
                    <a:solidFill>
                      <a:srgbClr val="FFA5A5"/>
                    </a:solidFill>
                  </a:tcPr>
                </a:tc>
                <a:extLst>
                  <a:ext uri="{0D108BD9-81ED-4DB2-BD59-A6C34878D82A}">
                    <a16:rowId xmlns:a16="http://schemas.microsoft.com/office/drawing/2014/main" val="10004"/>
                  </a:ext>
                </a:extLst>
              </a:tr>
              <a:tr h="275850">
                <a:tc vMerge="1">
                  <a:txBody>
                    <a:bodyPr/>
                    <a:lstStyle/>
                    <a:p>
                      <a:endParaRPr lang="ja-JP"/>
                    </a:p>
                  </a:txBody>
                  <a:tcPr/>
                </a:tc>
                <a:tc vMerge="1">
                  <a:txBody>
                    <a:bodyPr/>
                    <a:lstStyle/>
                    <a:p>
                      <a:endParaRPr lang="ja-JP"/>
                    </a:p>
                  </a:txBody>
                  <a:tcPr/>
                </a:tc>
                <a:tc vMerge="1">
                  <a:txBody>
                    <a:bodyPr/>
                    <a:lstStyle/>
                    <a:p>
                      <a:endParaRPr lang="ja-JP"/>
                    </a:p>
                  </a:txBody>
                  <a:tcPr/>
                </a:tc>
                <a:tc>
                  <a:txBody>
                    <a:bodyPr/>
                    <a:lstStyle/>
                    <a:p>
                      <a:pPr marL="185420" marR="0" lvl="0" indent="0" algn="l" rtl="0">
                        <a:lnSpc>
                          <a:spcPct val="100000"/>
                        </a:lnSpc>
                        <a:spcBef>
                          <a:spcPts val="0"/>
                        </a:spcBef>
                        <a:spcAft>
                          <a:spcPts val="0"/>
                        </a:spcAft>
                        <a:buNone/>
                      </a:pPr>
                      <a:r>
                        <a:rPr lang="en-US" sz="800" u="none" strike="noStrike" cap="none">
                          <a:solidFill>
                            <a:srgbClr val="A5A5A5"/>
                          </a:solidFill>
                          <a:latin typeface="MS PGothic"/>
                          <a:ea typeface="MS PGothic"/>
                          <a:cs typeface="MS PGothic"/>
                          <a:sym typeface="MS PGothic"/>
                        </a:rPr>
                        <a:t>舗装</a:t>
                      </a:r>
                      <a:endParaRPr sz="800" u="none" strike="noStrike" cap="none">
                        <a:latin typeface="MS PGothic"/>
                        <a:ea typeface="MS PGothic"/>
                        <a:cs typeface="MS PGothic"/>
                        <a:sym typeface="MS PGothic"/>
                      </a:endParaRPr>
                    </a:p>
                  </a:txBody>
                  <a:tcPr marL="0" marR="0" marT="7492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28575" cap="flat" cmpd="sng">
                      <a:solidFill>
                        <a:srgbClr val="FF0000"/>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185420" marR="0" lvl="0" indent="0" algn="l" rtl="0">
                        <a:lnSpc>
                          <a:spcPct val="100000"/>
                        </a:lnSpc>
                        <a:spcBef>
                          <a:spcPts val="0"/>
                        </a:spcBef>
                        <a:spcAft>
                          <a:spcPts val="0"/>
                        </a:spcAft>
                        <a:buNone/>
                      </a:pPr>
                      <a:r>
                        <a:rPr lang="en-US" sz="800" u="none" strike="noStrike" cap="none">
                          <a:solidFill>
                            <a:srgbClr val="A5A5A5"/>
                          </a:solidFill>
                          <a:latin typeface="MS PGothic"/>
                          <a:ea typeface="MS PGothic"/>
                          <a:cs typeface="MS PGothic"/>
                          <a:sym typeface="MS PGothic"/>
                        </a:rPr>
                        <a:t>舗装</a:t>
                      </a:r>
                      <a:endParaRPr sz="800" u="none" strike="noStrike" cap="none">
                        <a:latin typeface="MS PGothic"/>
                        <a:ea typeface="MS PGothic"/>
                        <a:cs typeface="MS PGothic"/>
                        <a:sym typeface="MS PGothic"/>
                      </a:endParaRPr>
                    </a:p>
                  </a:txBody>
                  <a:tcPr marL="0" marR="0" marT="7492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28575" cap="flat" cmpd="sng">
                      <a:solidFill>
                        <a:srgbClr val="FF0000"/>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800" u="none" strike="noStrike" cap="none">
                          <a:solidFill>
                            <a:srgbClr val="A5A5A5"/>
                          </a:solidFill>
                          <a:latin typeface="MS PGothic"/>
                          <a:ea typeface="MS PGothic"/>
                          <a:cs typeface="MS PGothic"/>
                          <a:sym typeface="MS PGothic"/>
                        </a:rPr>
                        <a:t>舗装</a:t>
                      </a:r>
                      <a:endParaRPr sz="800" u="none" strike="noStrike" cap="none">
                        <a:latin typeface="MS PGothic"/>
                        <a:ea typeface="MS PGothic"/>
                        <a:cs typeface="MS PGothic"/>
                        <a:sym typeface="MS PGothic"/>
                      </a:endParaRPr>
                    </a:p>
                  </a:txBody>
                  <a:tcPr marL="0" marR="0" marT="7492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28575" cap="flat" cmpd="sng">
                      <a:solidFill>
                        <a:srgbClr val="FF0000"/>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185420" marR="0" lvl="0" indent="0" algn="l" rtl="0">
                        <a:lnSpc>
                          <a:spcPct val="100000"/>
                        </a:lnSpc>
                        <a:spcBef>
                          <a:spcPts val="0"/>
                        </a:spcBef>
                        <a:spcAft>
                          <a:spcPts val="0"/>
                        </a:spcAft>
                        <a:buNone/>
                      </a:pPr>
                      <a:r>
                        <a:rPr lang="en-US" sz="800" u="none" strike="noStrike" cap="none">
                          <a:solidFill>
                            <a:srgbClr val="A5A5A5"/>
                          </a:solidFill>
                          <a:latin typeface="MS PGothic"/>
                          <a:ea typeface="MS PGothic"/>
                          <a:cs typeface="MS PGothic"/>
                          <a:sym typeface="MS PGothic"/>
                        </a:rPr>
                        <a:t>舗装</a:t>
                      </a:r>
                      <a:endParaRPr sz="800" u="none" strike="noStrike" cap="none">
                        <a:latin typeface="MS PGothic"/>
                        <a:ea typeface="MS PGothic"/>
                        <a:cs typeface="MS PGothic"/>
                        <a:sym typeface="MS PGothic"/>
                      </a:endParaRPr>
                    </a:p>
                  </a:txBody>
                  <a:tcPr marL="0" marR="0" marT="7492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28575" cap="flat" cmpd="sng">
                      <a:solidFill>
                        <a:srgbClr val="FF0000"/>
                      </a:solidFill>
                      <a:prstDash val="solid"/>
                      <a:round/>
                      <a:headEnd type="none" w="sm" len="sm"/>
                      <a:tailEnd type="none" w="sm" len="sm"/>
                    </a:lnT>
                    <a:lnB w="12700" cap="flat" cmpd="sng">
                      <a:solidFill>
                        <a:srgbClr val="595959"/>
                      </a:solidFill>
                      <a:prstDash val="solid"/>
                      <a:round/>
                      <a:headEnd type="none" w="sm" len="sm"/>
                      <a:tailEnd type="none" w="sm" len="sm"/>
                    </a:lnB>
                  </a:tcPr>
                </a:tc>
                <a:extLst>
                  <a:ext uri="{0D108BD9-81ED-4DB2-BD59-A6C34878D82A}">
                    <a16:rowId xmlns:a16="http://schemas.microsoft.com/office/drawing/2014/main" val="10005"/>
                  </a:ext>
                </a:extLst>
              </a:tr>
              <a:tr h="255650">
                <a:tc vMerge="1">
                  <a:txBody>
                    <a:bodyPr/>
                    <a:lstStyle/>
                    <a:p>
                      <a:endParaRPr lang="ja-JP"/>
                    </a:p>
                  </a:txBody>
                  <a:tcPr/>
                </a:tc>
                <a:tc vMerge="1">
                  <a:txBody>
                    <a:bodyPr/>
                    <a:lstStyle/>
                    <a:p>
                      <a:endParaRPr lang="ja-JP"/>
                    </a:p>
                  </a:txBody>
                  <a:tcPr/>
                </a:tc>
                <a:tc vMerge="1">
                  <a:txBody>
                    <a:bodyPr/>
                    <a:lstStyle/>
                    <a:p>
                      <a:endParaRPr lang="ja-JP"/>
                    </a:p>
                  </a:txBody>
                  <a:tcPr/>
                </a:tc>
                <a:tc>
                  <a:txBody>
                    <a:bodyPr/>
                    <a:lstStyle/>
                    <a:p>
                      <a:pPr marL="0" marR="0" lvl="0" indent="0" algn="l" rtl="0">
                        <a:lnSpc>
                          <a:spcPct val="100000"/>
                        </a:lnSpc>
                        <a:spcBef>
                          <a:spcPts val="0"/>
                        </a:spcBef>
                        <a:spcAft>
                          <a:spcPts val="0"/>
                        </a:spcAft>
                        <a:buNone/>
                      </a:pPr>
                      <a:endParaRPr sz="550" u="none" strike="noStrike" cap="none">
                        <a:latin typeface="Times New Roman"/>
                        <a:ea typeface="Times New Roman"/>
                        <a:cs typeface="Times New Roman"/>
                        <a:sym typeface="Times New Roman"/>
                      </a:endParaRPr>
                    </a:p>
                    <a:p>
                      <a:pPr marL="0" marR="150495" lvl="0" indent="0" algn="l" rtl="0">
                        <a:lnSpc>
                          <a:spcPct val="100000"/>
                        </a:lnSpc>
                        <a:spcBef>
                          <a:spcPts val="0"/>
                        </a:spcBef>
                        <a:spcAft>
                          <a:spcPts val="0"/>
                        </a:spcAft>
                        <a:buNone/>
                      </a:pPr>
                      <a:endParaRPr sz="700" u="none" strike="noStrike" cap="none">
                        <a:latin typeface="MS PGothic"/>
                        <a:ea typeface="MS PGothic"/>
                        <a:cs typeface="MS PGothic"/>
                        <a:sym typeface="MS PGothic"/>
                      </a:endParaRPr>
                    </a:p>
                  </a:txBody>
                  <a:tcPr marL="0" marR="0" marT="127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000" u="none" strike="noStrike" cap="none">
                        <a:latin typeface="Times New Roman"/>
                        <a:ea typeface="Times New Roman"/>
                        <a:cs typeface="Times New Roman"/>
                        <a:sym typeface="Times New Roman"/>
                      </a:endParaRPr>
                    </a:p>
                  </a:txBody>
                  <a:tcPr marL="0" marR="0" marT="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133985" marR="130810" lvl="0" indent="51435" algn="l" rtl="0">
                        <a:lnSpc>
                          <a:spcPct val="100000"/>
                        </a:lnSpc>
                        <a:spcBef>
                          <a:spcPts val="0"/>
                        </a:spcBef>
                        <a:spcAft>
                          <a:spcPts val="0"/>
                        </a:spcAft>
                        <a:buNone/>
                      </a:pPr>
                      <a:r>
                        <a:rPr lang="en-US" sz="700" u="none" strike="noStrike" cap="none">
                          <a:solidFill>
                            <a:srgbClr val="A5A5A5"/>
                          </a:solidFill>
                          <a:latin typeface="MS PGothic"/>
                          <a:ea typeface="MS PGothic"/>
                          <a:cs typeface="MS PGothic"/>
                          <a:sym typeface="MS PGothic"/>
                        </a:rPr>
                        <a:t>道路 構造物</a:t>
                      </a:r>
                      <a:endParaRPr sz="700" u="none" strike="noStrike" cap="none">
                        <a:latin typeface="MS PGothic"/>
                        <a:ea typeface="MS PGothic"/>
                        <a:cs typeface="MS PGothic"/>
                        <a:sym typeface="MS PGothic"/>
                      </a:endParaRPr>
                    </a:p>
                  </a:txBody>
                  <a:tcPr marL="0" marR="0" marT="3810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133985" marR="130810" lvl="0" indent="51435" algn="l" rtl="0">
                        <a:lnSpc>
                          <a:spcPct val="100000"/>
                        </a:lnSpc>
                        <a:spcBef>
                          <a:spcPts val="0"/>
                        </a:spcBef>
                        <a:spcAft>
                          <a:spcPts val="0"/>
                        </a:spcAft>
                        <a:buNone/>
                      </a:pPr>
                      <a:r>
                        <a:rPr lang="en-US" sz="700" u="none" strike="noStrike" cap="none">
                          <a:solidFill>
                            <a:srgbClr val="A5A5A5"/>
                          </a:solidFill>
                          <a:latin typeface="MS PGothic"/>
                          <a:ea typeface="MS PGothic"/>
                          <a:cs typeface="MS PGothic"/>
                          <a:sym typeface="MS PGothic"/>
                        </a:rPr>
                        <a:t>道路 構造物</a:t>
                      </a:r>
                      <a:endParaRPr sz="700" u="none" strike="noStrike" cap="none">
                        <a:latin typeface="MS PGothic"/>
                        <a:ea typeface="MS PGothic"/>
                        <a:cs typeface="MS PGothic"/>
                        <a:sym typeface="MS PGothic"/>
                      </a:endParaRPr>
                    </a:p>
                  </a:txBody>
                  <a:tcPr marL="0" marR="0" marT="3810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extLst>
                  <a:ext uri="{0D108BD9-81ED-4DB2-BD59-A6C34878D82A}">
                    <a16:rowId xmlns:a16="http://schemas.microsoft.com/office/drawing/2014/main" val="10006"/>
                  </a:ext>
                </a:extLst>
              </a:tr>
              <a:tr h="317000">
                <a:tc>
                  <a:txBody>
                    <a:bodyPr/>
                    <a:lstStyle/>
                    <a:p>
                      <a:pPr marL="0" marR="0" lvl="0" indent="0" algn="ctr" rtl="0">
                        <a:lnSpc>
                          <a:spcPct val="100000"/>
                        </a:lnSpc>
                        <a:spcBef>
                          <a:spcPts val="0"/>
                        </a:spcBef>
                        <a:spcAft>
                          <a:spcPts val="0"/>
                        </a:spcAft>
                        <a:buNone/>
                      </a:pPr>
                      <a:r>
                        <a:rPr lang="en-US" sz="1000" u="none" strike="noStrike" cap="none">
                          <a:latin typeface="MS PGothic"/>
                          <a:ea typeface="MS PGothic"/>
                          <a:cs typeface="MS PGothic"/>
                          <a:sym typeface="MS PGothic"/>
                        </a:rPr>
                        <a:t>河川</a:t>
                      </a:r>
                      <a:endParaRPr sz="1000" u="none" strike="noStrike" cap="none">
                        <a:latin typeface="MS PGothic"/>
                        <a:ea typeface="MS PGothic"/>
                        <a:cs typeface="MS PGothic"/>
                        <a:sym typeface="MS PGothic"/>
                      </a:endParaRPr>
                    </a:p>
                  </a:txBody>
                  <a:tcPr marL="0" marR="0" marT="7682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000" u="none" strike="noStrike" cap="none">
                        <a:latin typeface="Times New Roman"/>
                        <a:ea typeface="Times New Roman"/>
                        <a:cs typeface="Times New Roman"/>
                        <a:sym typeface="Times New Roman"/>
                      </a:endParaRPr>
                    </a:p>
                  </a:txBody>
                  <a:tcPr marL="0" marR="0" marT="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000" u="none" strike="noStrike" cap="none">
                        <a:latin typeface="Times New Roman"/>
                        <a:ea typeface="Times New Roman"/>
                        <a:cs typeface="Times New Roman"/>
                        <a:sym typeface="Times New Roman"/>
                      </a:endParaRPr>
                    </a:p>
                  </a:txBody>
                  <a:tcPr marL="0" marR="0" marT="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133985" marR="130810" lvl="0" indent="51435" algn="l" rtl="0">
                        <a:lnSpc>
                          <a:spcPct val="100000"/>
                        </a:lnSpc>
                        <a:spcBef>
                          <a:spcPts val="0"/>
                        </a:spcBef>
                        <a:spcAft>
                          <a:spcPts val="0"/>
                        </a:spcAft>
                        <a:buNone/>
                      </a:pPr>
                      <a:r>
                        <a:rPr lang="en-US" sz="700" u="none" strike="noStrike" cap="none">
                          <a:solidFill>
                            <a:srgbClr val="A5A5A5"/>
                          </a:solidFill>
                          <a:latin typeface="MS PGothic"/>
                          <a:ea typeface="MS PGothic"/>
                          <a:cs typeface="MS PGothic"/>
                          <a:sym typeface="MS PGothic"/>
                        </a:rPr>
                        <a:t>河川 構造物</a:t>
                      </a:r>
                      <a:endParaRPr sz="700" u="none" strike="noStrike" cap="none">
                        <a:latin typeface="MS PGothic"/>
                        <a:ea typeface="MS PGothic"/>
                        <a:cs typeface="MS PGothic"/>
                        <a:sym typeface="MS PGothic"/>
                      </a:endParaRPr>
                    </a:p>
                  </a:txBody>
                  <a:tcPr marL="0" marR="0" marT="3872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133985" marR="130810" lvl="0" indent="51435" algn="l" rtl="0">
                        <a:lnSpc>
                          <a:spcPct val="100000"/>
                        </a:lnSpc>
                        <a:spcBef>
                          <a:spcPts val="0"/>
                        </a:spcBef>
                        <a:spcAft>
                          <a:spcPts val="0"/>
                        </a:spcAft>
                        <a:buNone/>
                      </a:pPr>
                      <a:r>
                        <a:rPr lang="en-US" sz="700" u="none" strike="noStrike" cap="none">
                          <a:solidFill>
                            <a:srgbClr val="A5A5A5"/>
                          </a:solidFill>
                          <a:latin typeface="MS PGothic"/>
                          <a:ea typeface="MS PGothic"/>
                          <a:cs typeface="MS PGothic"/>
                          <a:sym typeface="MS PGothic"/>
                        </a:rPr>
                        <a:t>河川 構造物</a:t>
                      </a:r>
                      <a:endParaRPr sz="700" u="none" strike="noStrike" cap="none">
                        <a:latin typeface="MS PGothic"/>
                        <a:ea typeface="MS PGothic"/>
                        <a:cs typeface="MS PGothic"/>
                        <a:sym typeface="MS PGothic"/>
                      </a:endParaRPr>
                    </a:p>
                  </a:txBody>
                  <a:tcPr marL="0" marR="0" marT="3872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133985" marR="130810" lvl="0" indent="51435" algn="l" rtl="0">
                        <a:lnSpc>
                          <a:spcPct val="100000"/>
                        </a:lnSpc>
                        <a:spcBef>
                          <a:spcPts val="0"/>
                        </a:spcBef>
                        <a:spcAft>
                          <a:spcPts val="0"/>
                        </a:spcAft>
                        <a:buNone/>
                      </a:pPr>
                      <a:r>
                        <a:rPr lang="en-US" sz="700" u="none" strike="noStrike" cap="none">
                          <a:solidFill>
                            <a:srgbClr val="A5A5A5"/>
                          </a:solidFill>
                          <a:latin typeface="MS PGothic"/>
                          <a:ea typeface="MS PGothic"/>
                          <a:cs typeface="MS PGothic"/>
                          <a:sym typeface="MS PGothic"/>
                        </a:rPr>
                        <a:t>河川 構造物</a:t>
                      </a:r>
                      <a:endParaRPr sz="700" u="none" strike="noStrike" cap="none">
                        <a:latin typeface="MS PGothic"/>
                        <a:ea typeface="MS PGothic"/>
                        <a:cs typeface="MS PGothic"/>
                        <a:sym typeface="MS PGothic"/>
                      </a:endParaRPr>
                    </a:p>
                  </a:txBody>
                  <a:tcPr marL="0" marR="0" marT="3872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133985" marR="130810" lvl="0" indent="51435" algn="l" rtl="0">
                        <a:lnSpc>
                          <a:spcPct val="100000"/>
                        </a:lnSpc>
                        <a:spcBef>
                          <a:spcPts val="0"/>
                        </a:spcBef>
                        <a:spcAft>
                          <a:spcPts val="0"/>
                        </a:spcAft>
                        <a:buNone/>
                      </a:pPr>
                      <a:r>
                        <a:rPr lang="en-US" sz="700" u="none" strike="noStrike" cap="none">
                          <a:solidFill>
                            <a:srgbClr val="A5A5A5"/>
                          </a:solidFill>
                          <a:latin typeface="MS PGothic"/>
                          <a:ea typeface="MS PGothic"/>
                          <a:cs typeface="MS PGothic"/>
                          <a:sym typeface="MS PGothic"/>
                        </a:rPr>
                        <a:t>河川 構造物</a:t>
                      </a:r>
                      <a:endParaRPr sz="700" u="none" strike="noStrike" cap="none">
                        <a:latin typeface="MS PGothic"/>
                        <a:ea typeface="MS PGothic"/>
                        <a:cs typeface="MS PGothic"/>
                        <a:sym typeface="MS PGothic"/>
                      </a:endParaRPr>
                    </a:p>
                  </a:txBody>
                  <a:tcPr marL="0" marR="0" marT="3872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extLst>
                  <a:ext uri="{0D108BD9-81ED-4DB2-BD59-A6C34878D82A}">
                    <a16:rowId xmlns:a16="http://schemas.microsoft.com/office/drawing/2014/main" val="10007"/>
                  </a:ext>
                </a:extLst>
              </a:tr>
              <a:tr h="269750">
                <a:tc>
                  <a:txBody>
                    <a:bodyPr/>
                    <a:lstStyle/>
                    <a:p>
                      <a:pPr marL="0" marR="0" lvl="0" indent="0" algn="ctr" rtl="0">
                        <a:lnSpc>
                          <a:spcPct val="100000"/>
                        </a:lnSpc>
                        <a:spcBef>
                          <a:spcPts val="0"/>
                        </a:spcBef>
                        <a:spcAft>
                          <a:spcPts val="0"/>
                        </a:spcAft>
                        <a:buNone/>
                      </a:pPr>
                      <a:r>
                        <a:rPr lang="en-US" sz="1000" u="none" strike="noStrike" cap="none">
                          <a:latin typeface="MS PGothic"/>
                          <a:ea typeface="MS PGothic"/>
                          <a:cs typeface="MS PGothic"/>
                          <a:sym typeface="MS PGothic"/>
                        </a:rPr>
                        <a:t>公園</a:t>
                      </a:r>
                      <a:endParaRPr sz="1000" u="none" strike="noStrike" cap="none">
                        <a:latin typeface="MS PGothic"/>
                        <a:ea typeface="MS PGothic"/>
                        <a:cs typeface="MS PGothic"/>
                        <a:sym typeface="MS PGothic"/>
                      </a:endParaRPr>
                    </a:p>
                  </a:txBody>
                  <a:tcPr marL="0" marR="0" marT="5397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000" u="none" strike="noStrike" cap="none">
                        <a:latin typeface="Times New Roman"/>
                        <a:ea typeface="Times New Roman"/>
                        <a:cs typeface="Times New Roman"/>
                        <a:sym typeface="Times New Roman"/>
                      </a:endParaRPr>
                    </a:p>
                  </a:txBody>
                  <a:tcPr marL="0" marR="0" marT="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000" u="none" strike="noStrike" cap="none">
                        <a:latin typeface="Times New Roman"/>
                        <a:ea typeface="Times New Roman"/>
                        <a:cs typeface="Times New Roman"/>
                        <a:sym typeface="Times New Roman"/>
                      </a:endParaRPr>
                    </a:p>
                  </a:txBody>
                  <a:tcPr marL="0" marR="0" marT="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185420" marR="0" lvl="0" indent="0" algn="l" rtl="0">
                        <a:lnSpc>
                          <a:spcPct val="100000"/>
                        </a:lnSpc>
                        <a:spcBef>
                          <a:spcPts val="0"/>
                        </a:spcBef>
                        <a:spcAft>
                          <a:spcPts val="0"/>
                        </a:spcAft>
                        <a:buNone/>
                      </a:pPr>
                      <a:r>
                        <a:rPr lang="en-US" sz="800" u="none" strike="noStrike" cap="none">
                          <a:solidFill>
                            <a:srgbClr val="A5A5A5"/>
                          </a:solidFill>
                          <a:latin typeface="MS PGothic"/>
                          <a:ea typeface="MS PGothic"/>
                          <a:cs typeface="MS PGothic"/>
                          <a:sym typeface="MS PGothic"/>
                        </a:rPr>
                        <a:t>遊具</a:t>
                      </a:r>
                      <a:endParaRPr sz="800" u="none" strike="noStrike" cap="none">
                        <a:latin typeface="MS PGothic"/>
                        <a:ea typeface="MS PGothic"/>
                        <a:cs typeface="MS PGothic"/>
                        <a:sym typeface="MS PGothic"/>
                      </a:endParaRPr>
                    </a:p>
                  </a:txBody>
                  <a:tcPr marL="0" marR="0" marT="7047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185420" marR="0" lvl="0" indent="0" algn="l" rtl="0">
                        <a:lnSpc>
                          <a:spcPct val="100000"/>
                        </a:lnSpc>
                        <a:spcBef>
                          <a:spcPts val="0"/>
                        </a:spcBef>
                        <a:spcAft>
                          <a:spcPts val="0"/>
                        </a:spcAft>
                        <a:buNone/>
                      </a:pPr>
                      <a:r>
                        <a:rPr lang="en-US" sz="800" u="none" strike="noStrike" cap="none">
                          <a:solidFill>
                            <a:srgbClr val="A5A5A5"/>
                          </a:solidFill>
                          <a:latin typeface="MS PGothic"/>
                          <a:ea typeface="MS PGothic"/>
                          <a:cs typeface="MS PGothic"/>
                          <a:sym typeface="MS PGothic"/>
                        </a:rPr>
                        <a:t>遊具</a:t>
                      </a:r>
                      <a:endParaRPr sz="800" u="none" strike="noStrike" cap="none">
                        <a:latin typeface="MS PGothic"/>
                        <a:ea typeface="MS PGothic"/>
                        <a:cs typeface="MS PGothic"/>
                        <a:sym typeface="MS PGothic"/>
                      </a:endParaRPr>
                    </a:p>
                  </a:txBody>
                  <a:tcPr marL="0" marR="0" marT="7047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800" u="none" strike="noStrike" cap="none">
                          <a:solidFill>
                            <a:srgbClr val="A5A5A5"/>
                          </a:solidFill>
                          <a:latin typeface="MS PGothic"/>
                          <a:ea typeface="MS PGothic"/>
                          <a:cs typeface="MS PGothic"/>
                          <a:sym typeface="MS PGothic"/>
                        </a:rPr>
                        <a:t>遊具</a:t>
                      </a:r>
                      <a:endParaRPr sz="800" u="none" strike="noStrike" cap="none">
                        <a:latin typeface="MS PGothic"/>
                        <a:ea typeface="MS PGothic"/>
                        <a:cs typeface="MS PGothic"/>
                        <a:sym typeface="MS PGothic"/>
                      </a:endParaRPr>
                    </a:p>
                  </a:txBody>
                  <a:tcPr marL="0" marR="0" marT="7047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185420" marR="0" lvl="0" indent="0" algn="l" rtl="0">
                        <a:lnSpc>
                          <a:spcPct val="100000"/>
                        </a:lnSpc>
                        <a:spcBef>
                          <a:spcPts val="0"/>
                        </a:spcBef>
                        <a:spcAft>
                          <a:spcPts val="0"/>
                        </a:spcAft>
                        <a:buNone/>
                      </a:pPr>
                      <a:r>
                        <a:rPr lang="en-US" sz="800" u="none" strike="noStrike" cap="none">
                          <a:solidFill>
                            <a:srgbClr val="A5A5A5"/>
                          </a:solidFill>
                          <a:latin typeface="MS PGothic"/>
                          <a:ea typeface="MS PGothic"/>
                          <a:cs typeface="MS PGothic"/>
                          <a:sym typeface="MS PGothic"/>
                        </a:rPr>
                        <a:t>遊具</a:t>
                      </a:r>
                      <a:endParaRPr sz="800" u="none" strike="noStrike" cap="none">
                        <a:latin typeface="MS PGothic"/>
                        <a:ea typeface="MS PGothic"/>
                        <a:cs typeface="MS PGothic"/>
                        <a:sym typeface="MS PGothic"/>
                      </a:endParaRPr>
                    </a:p>
                  </a:txBody>
                  <a:tcPr marL="0" marR="0" marT="7047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extLst>
                  <a:ext uri="{0D108BD9-81ED-4DB2-BD59-A6C34878D82A}">
                    <a16:rowId xmlns:a16="http://schemas.microsoft.com/office/drawing/2014/main" val="10008"/>
                  </a:ext>
                </a:extLst>
              </a:tr>
              <a:tr h="377950">
                <a:tc>
                  <a:txBody>
                    <a:bodyPr/>
                    <a:lstStyle/>
                    <a:p>
                      <a:pPr marL="167005" marR="164465" lvl="0" indent="0" algn="l" rtl="0">
                        <a:lnSpc>
                          <a:spcPct val="100000"/>
                        </a:lnSpc>
                        <a:spcBef>
                          <a:spcPts val="0"/>
                        </a:spcBef>
                        <a:spcAft>
                          <a:spcPts val="0"/>
                        </a:spcAft>
                        <a:buNone/>
                      </a:pPr>
                      <a:r>
                        <a:rPr lang="en-US" sz="1000" u="none" strike="noStrike" cap="none">
                          <a:latin typeface="MS PGothic"/>
                          <a:ea typeface="MS PGothic"/>
                          <a:cs typeface="MS PGothic"/>
                          <a:sym typeface="MS PGothic"/>
                        </a:rPr>
                        <a:t>上水道 下水道</a:t>
                      </a:r>
                      <a:endParaRPr sz="1000" u="none" strike="noStrike" cap="none">
                        <a:latin typeface="MS PGothic"/>
                        <a:ea typeface="MS PGothic"/>
                        <a:cs typeface="MS PGothic"/>
                        <a:sym typeface="MS PGothic"/>
                      </a:endParaRPr>
                    </a:p>
                  </a:txBody>
                  <a:tcPr marL="0" marR="0" marT="3302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000" u="none" strike="noStrike" cap="none">
                        <a:latin typeface="Times New Roman"/>
                        <a:ea typeface="Times New Roman"/>
                        <a:cs typeface="Times New Roman"/>
                        <a:sym typeface="Times New Roman"/>
                      </a:endParaRPr>
                    </a:p>
                  </a:txBody>
                  <a:tcPr marL="0" marR="0" marT="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000" u="none" strike="noStrike" cap="none">
                        <a:latin typeface="Times New Roman"/>
                        <a:ea typeface="Times New Roman"/>
                        <a:cs typeface="Times New Roman"/>
                        <a:sym typeface="Times New Roman"/>
                      </a:endParaRPr>
                    </a:p>
                  </a:txBody>
                  <a:tcPr marL="0" marR="0" marT="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850" u="none" strike="noStrike" cap="none">
                        <a:latin typeface="Times New Roman"/>
                        <a:ea typeface="Times New Roman"/>
                        <a:cs typeface="Times New Roman"/>
                        <a:sym typeface="Times New Roman"/>
                      </a:endParaRPr>
                    </a:p>
                    <a:p>
                      <a:pPr marL="0" marR="78740" lvl="0" indent="0" algn="r" rtl="0">
                        <a:lnSpc>
                          <a:spcPct val="100000"/>
                        </a:lnSpc>
                        <a:spcBef>
                          <a:spcPts val="0"/>
                        </a:spcBef>
                        <a:spcAft>
                          <a:spcPts val="0"/>
                        </a:spcAft>
                        <a:buNone/>
                      </a:pPr>
                      <a:r>
                        <a:rPr lang="en-US" sz="800" u="none" strike="noStrike" cap="none">
                          <a:solidFill>
                            <a:srgbClr val="A5A5A5"/>
                          </a:solidFill>
                          <a:latin typeface="MS PGothic"/>
                          <a:ea typeface="MS PGothic"/>
                          <a:cs typeface="MS PGothic"/>
                          <a:sym typeface="MS PGothic"/>
                        </a:rPr>
                        <a:t>管路施設</a:t>
                      </a:r>
                      <a:endParaRPr sz="800" u="none" strike="noStrike" cap="none">
                        <a:latin typeface="MS PGothic"/>
                        <a:ea typeface="MS PGothic"/>
                        <a:cs typeface="MS PGothic"/>
                        <a:sym typeface="MS PGothic"/>
                      </a:endParaRPr>
                    </a:p>
                  </a:txBody>
                  <a:tcPr marL="0" marR="0" marT="127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850" u="none" strike="noStrike" cap="none">
                        <a:latin typeface="Times New Roman"/>
                        <a:ea typeface="Times New Roman"/>
                        <a:cs typeface="Times New Roman"/>
                        <a:sym typeface="Times New Roman"/>
                      </a:endParaRPr>
                    </a:p>
                    <a:p>
                      <a:pPr marL="0" marR="78740" lvl="0" indent="0" algn="r" rtl="0">
                        <a:lnSpc>
                          <a:spcPct val="100000"/>
                        </a:lnSpc>
                        <a:spcBef>
                          <a:spcPts val="0"/>
                        </a:spcBef>
                        <a:spcAft>
                          <a:spcPts val="0"/>
                        </a:spcAft>
                        <a:buNone/>
                      </a:pPr>
                      <a:r>
                        <a:rPr lang="en-US" sz="800" u="none" strike="noStrike" cap="none">
                          <a:solidFill>
                            <a:srgbClr val="A5A5A5"/>
                          </a:solidFill>
                          <a:latin typeface="MS PGothic"/>
                          <a:ea typeface="MS PGothic"/>
                          <a:cs typeface="MS PGothic"/>
                          <a:sym typeface="MS PGothic"/>
                        </a:rPr>
                        <a:t>管路施設</a:t>
                      </a:r>
                      <a:endParaRPr sz="800" u="none" strike="noStrike" cap="none">
                        <a:latin typeface="MS PGothic"/>
                        <a:ea typeface="MS PGothic"/>
                        <a:cs typeface="MS PGothic"/>
                        <a:sym typeface="MS PGothic"/>
                      </a:endParaRPr>
                    </a:p>
                  </a:txBody>
                  <a:tcPr marL="0" marR="0" marT="127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850" u="none" strike="noStrike" cap="none">
                        <a:latin typeface="Times New Roman"/>
                        <a:ea typeface="Times New Roman"/>
                        <a:cs typeface="Times New Roman"/>
                        <a:sym typeface="Times New Roman"/>
                      </a:endParaRPr>
                    </a:p>
                    <a:p>
                      <a:pPr marL="0" marR="0" lvl="0" indent="0" algn="ctr" rtl="0">
                        <a:lnSpc>
                          <a:spcPct val="100000"/>
                        </a:lnSpc>
                        <a:spcBef>
                          <a:spcPts val="0"/>
                        </a:spcBef>
                        <a:spcAft>
                          <a:spcPts val="0"/>
                        </a:spcAft>
                        <a:buNone/>
                      </a:pPr>
                      <a:r>
                        <a:rPr lang="en-US" sz="800" u="none" strike="noStrike" cap="none">
                          <a:solidFill>
                            <a:srgbClr val="A5A5A5"/>
                          </a:solidFill>
                          <a:latin typeface="MS PGothic"/>
                          <a:ea typeface="MS PGothic"/>
                          <a:cs typeface="MS PGothic"/>
                          <a:sym typeface="MS PGothic"/>
                        </a:rPr>
                        <a:t>管路施設</a:t>
                      </a:r>
                      <a:endParaRPr sz="800" u="none" strike="noStrike" cap="none">
                        <a:latin typeface="MS PGothic"/>
                        <a:ea typeface="MS PGothic"/>
                        <a:cs typeface="MS PGothic"/>
                        <a:sym typeface="MS PGothic"/>
                      </a:endParaRPr>
                    </a:p>
                  </a:txBody>
                  <a:tcPr marL="0" marR="0" marT="127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850" u="none" strike="noStrike" cap="none">
                        <a:latin typeface="Times New Roman"/>
                        <a:ea typeface="Times New Roman"/>
                        <a:cs typeface="Times New Roman"/>
                        <a:sym typeface="Times New Roman"/>
                      </a:endParaRPr>
                    </a:p>
                    <a:p>
                      <a:pPr marL="0" marR="78740" lvl="0" indent="0" algn="r" rtl="0">
                        <a:lnSpc>
                          <a:spcPct val="100000"/>
                        </a:lnSpc>
                        <a:spcBef>
                          <a:spcPts val="0"/>
                        </a:spcBef>
                        <a:spcAft>
                          <a:spcPts val="0"/>
                        </a:spcAft>
                        <a:buNone/>
                      </a:pPr>
                      <a:r>
                        <a:rPr lang="en-US" sz="800" u="none" strike="noStrike" cap="none">
                          <a:solidFill>
                            <a:srgbClr val="A5A5A5"/>
                          </a:solidFill>
                          <a:latin typeface="MS PGothic"/>
                          <a:ea typeface="MS PGothic"/>
                          <a:cs typeface="MS PGothic"/>
                          <a:sym typeface="MS PGothic"/>
                        </a:rPr>
                        <a:t>管路施設</a:t>
                      </a:r>
                      <a:endParaRPr sz="800" u="none" strike="noStrike" cap="none">
                        <a:latin typeface="MS PGothic"/>
                        <a:ea typeface="MS PGothic"/>
                        <a:cs typeface="MS PGothic"/>
                        <a:sym typeface="MS PGothic"/>
                      </a:endParaRPr>
                    </a:p>
                  </a:txBody>
                  <a:tcPr marL="0" marR="0" marT="127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extLst>
                  <a:ext uri="{0D108BD9-81ED-4DB2-BD59-A6C34878D82A}">
                    <a16:rowId xmlns:a16="http://schemas.microsoft.com/office/drawing/2014/main" val="10009"/>
                  </a:ext>
                </a:extLst>
              </a:tr>
              <a:tr h="269750">
                <a:tc>
                  <a:txBody>
                    <a:bodyPr/>
                    <a:lstStyle/>
                    <a:p>
                      <a:pPr marL="0" marR="0" lvl="0" indent="0" algn="ctr" rtl="0">
                        <a:lnSpc>
                          <a:spcPct val="100000"/>
                        </a:lnSpc>
                        <a:spcBef>
                          <a:spcPts val="0"/>
                        </a:spcBef>
                        <a:spcAft>
                          <a:spcPts val="0"/>
                        </a:spcAft>
                        <a:buNone/>
                      </a:pPr>
                      <a:r>
                        <a:rPr lang="en-US" sz="1000" u="none" strike="noStrike" cap="none">
                          <a:latin typeface="MS PGothic"/>
                          <a:ea typeface="MS PGothic"/>
                          <a:cs typeface="MS PGothic"/>
                          <a:sym typeface="MS PGothic"/>
                        </a:rPr>
                        <a:t>その他</a:t>
                      </a:r>
                      <a:endParaRPr sz="1000" u="none" strike="noStrike" cap="none">
                        <a:latin typeface="MS PGothic"/>
                        <a:ea typeface="MS PGothic"/>
                        <a:cs typeface="MS PGothic"/>
                        <a:sym typeface="MS PGothic"/>
                      </a:endParaRPr>
                    </a:p>
                  </a:txBody>
                  <a:tcPr marL="0" marR="0" marT="5397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000" u="none" strike="noStrike" cap="none">
                        <a:latin typeface="Times New Roman"/>
                        <a:ea typeface="Times New Roman"/>
                        <a:cs typeface="Times New Roman"/>
                        <a:sym typeface="Times New Roman"/>
                      </a:endParaRPr>
                    </a:p>
                  </a:txBody>
                  <a:tcPr marL="0" marR="0" marT="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000" u="none" strike="noStrike" cap="none">
                        <a:latin typeface="Times New Roman"/>
                        <a:ea typeface="Times New Roman"/>
                        <a:cs typeface="Times New Roman"/>
                        <a:sym typeface="Times New Roman"/>
                      </a:endParaRPr>
                    </a:p>
                  </a:txBody>
                  <a:tcPr marL="0" marR="0" marT="0"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54610" lvl="0" indent="0" algn="r" rtl="0">
                        <a:lnSpc>
                          <a:spcPct val="100000"/>
                        </a:lnSpc>
                        <a:spcBef>
                          <a:spcPts val="0"/>
                        </a:spcBef>
                        <a:spcAft>
                          <a:spcPts val="0"/>
                        </a:spcAft>
                        <a:buNone/>
                      </a:pPr>
                      <a:r>
                        <a:rPr lang="en-US" sz="800" u="none" strike="noStrike" cap="none">
                          <a:solidFill>
                            <a:srgbClr val="A5A5A5"/>
                          </a:solidFill>
                          <a:latin typeface="MS PGothic"/>
                          <a:ea typeface="MS PGothic"/>
                          <a:cs typeface="MS PGothic"/>
                          <a:sym typeface="MS PGothic"/>
                        </a:rPr>
                        <a:t>港湾・海岸</a:t>
                      </a:r>
                      <a:endParaRPr sz="800" u="none" strike="noStrike" cap="none">
                        <a:latin typeface="MS PGothic"/>
                        <a:ea typeface="MS PGothic"/>
                        <a:cs typeface="MS PGothic"/>
                        <a:sym typeface="MS PGothic"/>
                      </a:endParaRPr>
                    </a:p>
                  </a:txBody>
                  <a:tcPr marL="0" marR="0" marT="7047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54610" lvl="0" indent="0" algn="r" rtl="0">
                        <a:lnSpc>
                          <a:spcPct val="100000"/>
                        </a:lnSpc>
                        <a:spcBef>
                          <a:spcPts val="0"/>
                        </a:spcBef>
                        <a:spcAft>
                          <a:spcPts val="0"/>
                        </a:spcAft>
                        <a:buNone/>
                      </a:pPr>
                      <a:r>
                        <a:rPr lang="en-US" sz="800" u="none" strike="noStrike" cap="none">
                          <a:solidFill>
                            <a:srgbClr val="A5A5A5"/>
                          </a:solidFill>
                          <a:latin typeface="MS PGothic"/>
                          <a:ea typeface="MS PGothic"/>
                          <a:cs typeface="MS PGothic"/>
                          <a:sym typeface="MS PGothic"/>
                        </a:rPr>
                        <a:t>港湾・海岸</a:t>
                      </a:r>
                      <a:endParaRPr sz="800" u="none" strike="noStrike" cap="none">
                        <a:latin typeface="MS PGothic"/>
                        <a:ea typeface="MS PGothic"/>
                        <a:cs typeface="MS PGothic"/>
                        <a:sym typeface="MS PGothic"/>
                      </a:endParaRPr>
                    </a:p>
                  </a:txBody>
                  <a:tcPr marL="0" marR="0" marT="7047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800" u="none" strike="noStrike" cap="none">
                          <a:solidFill>
                            <a:srgbClr val="A5A5A5"/>
                          </a:solidFill>
                          <a:latin typeface="MS PGothic"/>
                          <a:ea typeface="MS PGothic"/>
                          <a:cs typeface="MS PGothic"/>
                          <a:sym typeface="MS PGothic"/>
                        </a:rPr>
                        <a:t>港湾・海岸</a:t>
                      </a:r>
                      <a:endParaRPr sz="800" u="none" strike="noStrike" cap="none">
                        <a:latin typeface="MS PGothic"/>
                        <a:ea typeface="MS PGothic"/>
                        <a:cs typeface="MS PGothic"/>
                        <a:sym typeface="MS PGothic"/>
                      </a:endParaRPr>
                    </a:p>
                  </a:txBody>
                  <a:tcPr marL="0" marR="0" marT="7047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54610" lvl="0" indent="0" algn="r" rtl="0">
                        <a:lnSpc>
                          <a:spcPct val="100000"/>
                        </a:lnSpc>
                        <a:spcBef>
                          <a:spcPts val="0"/>
                        </a:spcBef>
                        <a:spcAft>
                          <a:spcPts val="0"/>
                        </a:spcAft>
                        <a:buNone/>
                      </a:pPr>
                      <a:r>
                        <a:rPr lang="en-US" sz="800" u="none" strike="noStrike" cap="none" dirty="0" err="1">
                          <a:solidFill>
                            <a:srgbClr val="A5A5A5"/>
                          </a:solidFill>
                          <a:latin typeface="MS PGothic"/>
                          <a:ea typeface="MS PGothic"/>
                          <a:cs typeface="MS PGothic"/>
                          <a:sym typeface="MS PGothic"/>
                        </a:rPr>
                        <a:t>港湾・海岸</a:t>
                      </a:r>
                      <a:endParaRPr sz="800" u="none" strike="noStrike" cap="none" dirty="0">
                        <a:latin typeface="MS PGothic"/>
                        <a:ea typeface="MS PGothic"/>
                        <a:cs typeface="MS PGothic"/>
                        <a:sym typeface="MS PGothic"/>
                      </a:endParaRPr>
                    </a:p>
                  </a:txBody>
                  <a:tcPr marL="0" marR="0" marT="70475" marB="0">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extLst>
                  <a:ext uri="{0D108BD9-81ED-4DB2-BD59-A6C34878D82A}">
                    <a16:rowId xmlns:a16="http://schemas.microsoft.com/office/drawing/2014/main" val="10010"/>
                  </a:ext>
                </a:extLst>
              </a:tr>
            </a:tbl>
          </a:graphicData>
        </a:graphic>
      </p:graphicFrame>
      <p:sp>
        <p:nvSpPr>
          <p:cNvPr id="81" name="Google Shape;81;p1"/>
          <p:cNvSpPr txBox="1"/>
          <p:nvPr/>
        </p:nvSpPr>
        <p:spPr>
          <a:xfrm>
            <a:off x="5382767" y="1195831"/>
            <a:ext cx="3365500" cy="330200"/>
          </a:xfrm>
          <a:prstGeom prst="rect">
            <a:avLst/>
          </a:prstGeom>
          <a:noFill/>
          <a:ln>
            <a:noFill/>
          </a:ln>
        </p:spPr>
        <p:txBody>
          <a:bodyPr spcFirstLastPara="1" wrap="square" lIns="0" tIns="12050" rIns="0" bIns="0" anchor="t" anchorCtr="0">
            <a:spAutoFit/>
          </a:bodyPr>
          <a:lstStyle/>
          <a:p>
            <a:pPr marL="840739" marR="5080" lvl="0" indent="-840739" algn="l" rtl="0">
              <a:lnSpc>
                <a:spcPct val="100000"/>
              </a:lnSpc>
              <a:spcBef>
                <a:spcPts val="0"/>
              </a:spcBef>
              <a:spcAft>
                <a:spcPts val="0"/>
              </a:spcAft>
              <a:buNone/>
            </a:pPr>
            <a:r>
              <a:rPr lang="en-US" sz="1000">
                <a:latin typeface="MS PGothic"/>
                <a:ea typeface="MS PGothic"/>
                <a:cs typeface="MS PGothic"/>
                <a:sym typeface="MS PGothic"/>
              </a:rPr>
              <a:t>【取り組みの軸】１．建設技術公社を活用した県と市町村の連携  ２．技術力向上等を目的とした講習会の開催</a:t>
            </a:r>
            <a:endParaRPr sz="1000">
              <a:latin typeface="MS PGothic"/>
              <a:ea typeface="MS PGothic"/>
              <a:cs typeface="MS PGothic"/>
              <a:sym typeface="MS PGothic"/>
            </a:endParaRPr>
          </a:p>
        </p:txBody>
      </p:sp>
      <p:sp>
        <p:nvSpPr>
          <p:cNvPr id="82" name="Google Shape;82;p1"/>
          <p:cNvSpPr txBox="1"/>
          <p:nvPr/>
        </p:nvSpPr>
        <p:spPr>
          <a:xfrm>
            <a:off x="8524747" y="6657847"/>
            <a:ext cx="438784" cy="132080"/>
          </a:xfrm>
          <a:prstGeom prst="rect">
            <a:avLst/>
          </a:prstGeom>
          <a:noFill/>
          <a:ln>
            <a:noFill/>
          </a:ln>
        </p:spPr>
        <p:txBody>
          <a:bodyPr spcFirstLastPara="1" wrap="square" lIns="0" tIns="12050" rIns="0" bIns="0" anchor="t" anchorCtr="0">
            <a:spAutoFit/>
          </a:bodyPr>
          <a:lstStyle/>
          <a:p>
            <a:pPr marL="12700" marR="0" lvl="0" indent="0" algn="l" rtl="0">
              <a:lnSpc>
                <a:spcPct val="100000"/>
              </a:lnSpc>
              <a:spcBef>
                <a:spcPts val="0"/>
              </a:spcBef>
              <a:spcAft>
                <a:spcPts val="0"/>
              </a:spcAft>
              <a:buNone/>
            </a:pPr>
            <a:r>
              <a:rPr lang="en-US" sz="700">
                <a:latin typeface="Arial"/>
                <a:ea typeface="Arial"/>
                <a:cs typeface="Arial"/>
                <a:sym typeface="Arial"/>
              </a:rPr>
              <a:t>R7.12</a:t>
            </a:r>
            <a:r>
              <a:rPr lang="en-US" sz="700">
                <a:latin typeface="MS PGothic"/>
                <a:ea typeface="MS PGothic"/>
                <a:cs typeface="MS PGothic"/>
                <a:sym typeface="MS PGothic"/>
              </a:rPr>
              <a:t>時点</a:t>
            </a:r>
            <a:endParaRPr sz="700">
              <a:latin typeface="MS PGothic"/>
              <a:ea typeface="MS PGothic"/>
              <a:cs typeface="MS PGothic"/>
              <a:sym typeface="MS PGothic"/>
            </a:endParaRPr>
          </a:p>
        </p:txBody>
      </p:sp>
      <p:sp>
        <p:nvSpPr>
          <p:cNvPr id="83" name="Google Shape;83;p1"/>
          <p:cNvSpPr txBox="1"/>
          <p:nvPr/>
        </p:nvSpPr>
        <p:spPr>
          <a:xfrm>
            <a:off x="4643625" y="1915358"/>
            <a:ext cx="3983700" cy="421500"/>
          </a:xfrm>
          <a:prstGeom prst="rect">
            <a:avLst/>
          </a:prstGeom>
          <a:noFill/>
          <a:ln>
            <a:noFill/>
          </a:ln>
        </p:spPr>
        <p:txBody>
          <a:bodyPr spcFirstLastPara="1" wrap="square" lIns="0" tIns="12050" rIns="0" bIns="0" anchor="ctr" anchorCtr="0">
            <a:noAutofit/>
          </a:bodyPr>
          <a:lstStyle/>
          <a:p>
            <a:pPr marL="0" marR="0" lvl="0" indent="0" algn="l" rtl="0">
              <a:lnSpc>
                <a:spcPct val="100000"/>
              </a:lnSpc>
              <a:spcBef>
                <a:spcPts val="0"/>
              </a:spcBef>
              <a:spcAft>
                <a:spcPts val="0"/>
              </a:spcAft>
              <a:buNone/>
            </a:pPr>
            <a:r>
              <a:rPr lang="en-US" sz="2400" baseline="30000">
                <a:latin typeface="MS PGothic"/>
                <a:ea typeface="MS PGothic"/>
                <a:cs typeface="MS PGothic"/>
                <a:sym typeface="MS PGothic"/>
              </a:rPr>
              <a:t>（２）自治体の束〈広域連携〉〈垂直連携〉</a:t>
            </a:r>
            <a:endParaRPr sz="2400" baseline="30000">
              <a:latin typeface="MS PGothic"/>
              <a:ea typeface="MS PGothic"/>
              <a:cs typeface="MS PGothic"/>
              <a:sym typeface="MS PGothic"/>
            </a:endParaRPr>
          </a:p>
        </p:txBody>
      </p:sp>
      <p:sp>
        <p:nvSpPr>
          <p:cNvPr id="84" name="Google Shape;84;p1"/>
          <p:cNvSpPr/>
          <p:nvPr/>
        </p:nvSpPr>
        <p:spPr>
          <a:xfrm>
            <a:off x="4732020" y="2383535"/>
            <a:ext cx="4148454" cy="2087880"/>
          </a:xfrm>
          <a:custGeom>
            <a:avLst/>
            <a:gdLst/>
            <a:ahLst/>
            <a:cxnLst/>
            <a:rect l="l" t="t" r="r" b="b"/>
            <a:pathLst>
              <a:path w="4148454" h="2087879" extrusionOk="0">
                <a:moveTo>
                  <a:pt x="0" y="100584"/>
                </a:moveTo>
                <a:lnTo>
                  <a:pt x="8000" y="61722"/>
                </a:lnTo>
                <a:lnTo>
                  <a:pt x="29717" y="29718"/>
                </a:lnTo>
                <a:lnTo>
                  <a:pt x="61721" y="8001"/>
                </a:lnTo>
                <a:lnTo>
                  <a:pt x="100583" y="0"/>
                </a:lnTo>
                <a:lnTo>
                  <a:pt x="4049268" y="0"/>
                </a:lnTo>
                <a:lnTo>
                  <a:pt x="4087891" y="8000"/>
                </a:lnTo>
                <a:lnTo>
                  <a:pt x="4119372" y="29717"/>
                </a:lnTo>
                <a:lnTo>
                  <a:pt x="4140565" y="61721"/>
                </a:lnTo>
                <a:lnTo>
                  <a:pt x="4148328" y="100584"/>
                </a:lnTo>
                <a:lnTo>
                  <a:pt x="4148328" y="1988820"/>
                </a:lnTo>
                <a:lnTo>
                  <a:pt x="4140565" y="2027443"/>
                </a:lnTo>
                <a:lnTo>
                  <a:pt x="4119371" y="2058923"/>
                </a:lnTo>
                <a:lnTo>
                  <a:pt x="4087891" y="2080117"/>
                </a:lnTo>
                <a:lnTo>
                  <a:pt x="4049268" y="2087880"/>
                </a:lnTo>
                <a:lnTo>
                  <a:pt x="100583" y="2087880"/>
                </a:lnTo>
                <a:lnTo>
                  <a:pt x="61721" y="2080117"/>
                </a:lnTo>
                <a:lnTo>
                  <a:pt x="29717" y="2058923"/>
                </a:lnTo>
                <a:lnTo>
                  <a:pt x="8000" y="2027443"/>
                </a:lnTo>
                <a:lnTo>
                  <a:pt x="0" y="1988820"/>
                </a:lnTo>
                <a:lnTo>
                  <a:pt x="0" y="100584"/>
                </a:lnTo>
                <a:close/>
              </a:path>
            </a:pathLst>
          </a:custGeom>
          <a:noFill/>
          <a:ln w="25900" cap="flat" cmpd="sng">
            <a:solidFill>
              <a:srgbClr val="00AFE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85" name="Google Shape;85;p1"/>
          <p:cNvSpPr txBox="1"/>
          <p:nvPr/>
        </p:nvSpPr>
        <p:spPr>
          <a:xfrm>
            <a:off x="4947661" y="2259975"/>
            <a:ext cx="3679500" cy="183900"/>
          </a:xfrm>
          <a:prstGeom prst="rect">
            <a:avLst/>
          </a:prstGeom>
          <a:solidFill>
            <a:srgbClr val="00FFFF"/>
          </a:solidFill>
          <a:ln>
            <a:noFill/>
          </a:ln>
        </p:spPr>
        <p:txBody>
          <a:bodyPr spcFirstLastPara="1" wrap="square" lIns="0" tIns="0" rIns="0" bIns="0" anchor="t" anchorCtr="0">
            <a:spAutoFit/>
          </a:bodyPr>
          <a:lstStyle/>
          <a:p>
            <a:pPr marL="0" marR="0" lvl="0" indent="0" algn="l" rtl="0">
              <a:lnSpc>
                <a:spcPct val="99615"/>
              </a:lnSpc>
              <a:spcBef>
                <a:spcPts val="0"/>
              </a:spcBef>
              <a:spcAft>
                <a:spcPts val="0"/>
              </a:spcAft>
              <a:buNone/>
            </a:pPr>
            <a:r>
              <a:rPr lang="en-US" sz="1200" b="1">
                <a:latin typeface="MS PGothic"/>
                <a:ea typeface="MS PGothic"/>
                <a:cs typeface="MS PGothic"/>
                <a:sym typeface="MS PGothic"/>
              </a:rPr>
              <a:t>『</a:t>
            </a:r>
            <a:r>
              <a:rPr lang="en-US" sz="1200" b="1">
                <a:latin typeface="MS Gothic"/>
                <a:ea typeface="MS Gothic"/>
                <a:cs typeface="MS Gothic"/>
                <a:sym typeface="MS Gothic"/>
              </a:rPr>
              <a:t>高知県道路インフラ群マネジメント推進協議会』</a:t>
            </a:r>
            <a:endParaRPr sz="1200">
              <a:latin typeface="MS Gothic"/>
              <a:ea typeface="MS Gothic"/>
              <a:cs typeface="MS Gothic"/>
              <a:sym typeface="MS Gothic"/>
            </a:endParaRPr>
          </a:p>
        </p:txBody>
      </p:sp>
      <p:sp>
        <p:nvSpPr>
          <p:cNvPr id="86" name="Google Shape;86;p1"/>
          <p:cNvSpPr txBox="1"/>
          <p:nvPr/>
        </p:nvSpPr>
        <p:spPr>
          <a:xfrm>
            <a:off x="6839711" y="3285236"/>
            <a:ext cx="1933575" cy="1092200"/>
          </a:xfrm>
          <a:prstGeom prst="rect">
            <a:avLst/>
          </a:prstGeom>
          <a:noFill/>
          <a:ln>
            <a:noFill/>
          </a:ln>
        </p:spPr>
        <p:txBody>
          <a:bodyPr spcFirstLastPara="1" wrap="square" lIns="0" tIns="12050" rIns="0" bIns="0" anchor="t" anchorCtr="0">
            <a:spAutoFit/>
          </a:bodyPr>
          <a:lstStyle/>
          <a:p>
            <a:pPr marL="0" marR="0" lvl="0" indent="0" algn="l" rtl="0">
              <a:lnSpc>
                <a:spcPct val="100000"/>
              </a:lnSpc>
              <a:spcBef>
                <a:spcPts val="0"/>
              </a:spcBef>
              <a:spcAft>
                <a:spcPts val="0"/>
              </a:spcAft>
              <a:buNone/>
            </a:pPr>
            <a:r>
              <a:rPr lang="en-US" sz="700">
                <a:solidFill>
                  <a:srgbClr val="FF0000"/>
                </a:solidFill>
                <a:latin typeface="MS PGothic"/>
                <a:ea typeface="MS PGothic"/>
                <a:cs typeface="MS PGothic"/>
                <a:sym typeface="MS PGothic"/>
              </a:rPr>
              <a:t>①橋梁・トンネル・附属物の</a:t>
            </a:r>
            <a:endParaRPr sz="700">
              <a:latin typeface="MS PGothic"/>
              <a:ea typeface="MS PGothic"/>
              <a:cs typeface="MS PGothic"/>
              <a:sym typeface="MS PGothic"/>
            </a:endParaRPr>
          </a:p>
          <a:p>
            <a:pPr marL="0" marR="495934" lvl="0" indent="0" algn="r" rtl="0">
              <a:lnSpc>
                <a:spcPct val="100000"/>
              </a:lnSpc>
              <a:spcBef>
                <a:spcPts val="0"/>
              </a:spcBef>
              <a:spcAft>
                <a:spcPts val="0"/>
              </a:spcAft>
              <a:buNone/>
            </a:pPr>
            <a:r>
              <a:rPr lang="en-US" sz="700">
                <a:solidFill>
                  <a:srgbClr val="FF0000"/>
                </a:solidFill>
                <a:latin typeface="MS PGothic"/>
                <a:ea typeface="MS PGothic"/>
                <a:cs typeface="MS PGothic"/>
                <a:sym typeface="MS PGothic"/>
              </a:rPr>
              <a:t>地域一括発注を含めた点検等業務</a:t>
            </a:r>
            <a:endParaRPr sz="700">
              <a:latin typeface="MS PGothic"/>
              <a:ea typeface="MS PGothic"/>
              <a:cs typeface="MS PGothic"/>
              <a:sym typeface="MS PGothic"/>
            </a:endParaRPr>
          </a:p>
          <a:p>
            <a:pPr marL="116839" marR="465455" lvl="0" indent="-116839" algn="r" rtl="0">
              <a:lnSpc>
                <a:spcPct val="100000"/>
              </a:lnSpc>
              <a:spcBef>
                <a:spcPts val="0"/>
              </a:spcBef>
              <a:spcAft>
                <a:spcPts val="0"/>
              </a:spcAft>
              <a:buNone/>
            </a:pPr>
            <a:r>
              <a:rPr lang="en-US" sz="700">
                <a:solidFill>
                  <a:srgbClr val="FF0000"/>
                </a:solidFill>
                <a:latin typeface="MS PGothic"/>
                <a:ea typeface="MS PGothic"/>
                <a:cs typeface="MS PGothic"/>
                <a:sym typeface="MS PGothic"/>
              </a:rPr>
              <a:t>②橋梁・トンネル・附属物の修繕工事の 発注図書作成及び施工監理業務等</a:t>
            </a:r>
            <a:endParaRPr sz="700">
              <a:latin typeface="MS PGothic"/>
              <a:ea typeface="MS PGothic"/>
              <a:cs typeface="MS PGothic"/>
              <a:sym typeface="MS PGothic"/>
            </a:endParaRPr>
          </a:p>
          <a:p>
            <a:pPr marL="0" marR="0" lvl="0" indent="0" algn="l" rtl="0">
              <a:lnSpc>
                <a:spcPct val="100000"/>
              </a:lnSpc>
              <a:spcBef>
                <a:spcPts val="0"/>
              </a:spcBef>
              <a:spcAft>
                <a:spcPts val="0"/>
              </a:spcAft>
              <a:buNone/>
            </a:pPr>
            <a:r>
              <a:rPr lang="en-US" sz="700">
                <a:solidFill>
                  <a:srgbClr val="FF0000"/>
                </a:solidFill>
                <a:latin typeface="MS PGothic"/>
                <a:ea typeface="MS PGothic"/>
                <a:cs typeface="MS PGothic"/>
                <a:sym typeface="MS PGothic"/>
              </a:rPr>
              <a:t>③市町村職員を対象とした研修</a:t>
            </a:r>
            <a:endParaRPr sz="700">
              <a:latin typeface="MS PGothic"/>
              <a:ea typeface="MS PGothic"/>
              <a:cs typeface="MS PGothic"/>
              <a:sym typeface="MS PGothic"/>
            </a:endParaRPr>
          </a:p>
          <a:p>
            <a:pPr marL="0" marR="0" lvl="0" indent="0" algn="l" rtl="0">
              <a:lnSpc>
                <a:spcPct val="100000"/>
              </a:lnSpc>
              <a:spcBef>
                <a:spcPts val="0"/>
              </a:spcBef>
              <a:spcAft>
                <a:spcPts val="0"/>
              </a:spcAft>
              <a:buNone/>
            </a:pPr>
            <a:r>
              <a:rPr lang="en-US" sz="700">
                <a:solidFill>
                  <a:srgbClr val="FF0000"/>
                </a:solidFill>
                <a:latin typeface="MS PGothic"/>
                <a:ea typeface="MS PGothic"/>
                <a:cs typeface="MS PGothic"/>
                <a:sym typeface="MS PGothic"/>
              </a:rPr>
              <a:t>④橋梁・トンネル・付属物の</a:t>
            </a:r>
            <a:endParaRPr sz="700">
              <a:latin typeface="MS PGothic"/>
              <a:ea typeface="MS PGothic"/>
              <a:cs typeface="MS PGothic"/>
              <a:sym typeface="MS PGothic"/>
            </a:endParaRPr>
          </a:p>
          <a:p>
            <a:pPr marL="116839" marR="0" lvl="0" indent="0" algn="l" rtl="0">
              <a:lnSpc>
                <a:spcPct val="100000"/>
              </a:lnSpc>
              <a:spcBef>
                <a:spcPts val="0"/>
              </a:spcBef>
              <a:spcAft>
                <a:spcPts val="0"/>
              </a:spcAft>
              <a:buNone/>
            </a:pPr>
            <a:r>
              <a:rPr lang="en-US" sz="700">
                <a:solidFill>
                  <a:srgbClr val="FF0000"/>
                </a:solidFill>
                <a:latin typeface="MS PGothic"/>
                <a:ea typeface="MS PGothic"/>
                <a:cs typeface="MS PGothic"/>
                <a:sym typeface="MS PGothic"/>
              </a:rPr>
              <a:t>長寿命化修繕計画の策定及び更新に関すること</a:t>
            </a:r>
            <a:endParaRPr sz="700">
              <a:latin typeface="MS PGothic"/>
              <a:ea typeface="MS PGothic"/>
              <a:cs typeface="MS PGothic"/>
              <a:sym typeface="MS PGothic"/>
            </a:endParaRPr>
          </a:p>
          <a:p>
            <a:pPr marL="0" marR="0" lvl="0" indent="0" algn="l" rtl="0">
              <a:lnSpc>
                <a:spcPct val="100000"/>
              </a:lnSpc>
              <a:spcBef>
                <a:spcPts val="0"/>
              </a:spcBef>
              <a:spcAft>
                <a:spcPts val="0"/>
              </a:spcAft>
              <a:buNone/>
            </a:pPr>
            <a:r>
              <a:rPr lang="en-US" sz="700">
                <a:solidFill>
                  <a:srgbClr val="FF0000"/>
                </a:solidFill>
                <a:latin typeface="MS PGothic"/>
                <a:ea typeface="MS PGothic"/>
                <a:cs typeface="MS PGothic"/>
                <a:sym typeface="MS PGothic"/>
              </a:rPr>
              <a:t>⑤研修及び技術講習会の開催など、</a:t>
            </a:r>
            <a:endParaRPr sz="700">
              <a:latin typeface="MS PGothic"/>
              <a:ea typeface="MS PGothic"/>
              <a:cs typeface="MS PGothic"/>
              <a:sym typeface="MS PGothic"/>
            </a:endParaRPr>
          </a:p>
          <a:p>
            <a:pPr marL="59055" marR="0" lvl="0" indent="0" algn="l" rtl="0">
              <a:lnSpc>
                <a:spcPct val="100000"/>
              </a:lnSpc>
              <a:spcBef>
                <a:spcPts val="0"/>
              </a:spcBef>
              <a:spcAft>
                <a:spcPts val="0"/>
              </a:spcAft>
              <a:buNone/>
            </a:pPr>
            <a:r>
              <a:rPr lang="en-US" sz="700">
                <a:solidFill>
                  <a:srgbClr val="FF0000"/>
                </a:solidFill>
                <a:latin typeface="MS PGothic"/>
                <a:ea typeface="MS PGothic"/>
                <a:cs typeface="MS PGothic"/>
                <a:sym typeface="MS PGothic"/>
              </a:rPr>
              <a:t>自治体職員の技術力向上に関すること</a:t>
            </a:r>
            <a:endParaRPr sz="700">
              <a:latin typeface="MS PGothic"/>
              <a:ea typeface="MS PGothic"/>
              <a:cs typeface="MS PGothic"/>
              <a:sym typeface="MS PGothic"/>
            </a:endParaRPr>
          </a:p>
          <a:p>
            <a:pPr marL="0" marR="0" lvl="0" indent="0" algn="l" rtl="0">
              <a:lnSpc>
                <a:spcPct val="100000"/>
              </a:lnSpc>
              <a:spcBef>
                <a:spcPts val="0"/>
              </a:spcBef>
              <a:spcAft>
                <a:spcPts val="0"/>
              </a:spcAft>
              <a:buNone/>
            </a:pPr>
            <a:r>
              <a:rPr lang="en-US" sz="700">
                <a:solidFill>
                  <a:srgbClr val="FF0000"/>
                </a:solidFill>
                <a:latin typeface="MS PGothic"/>
                <a:ea typeface="MS PGothic"/>
                <a:cs typeface="MS PGothic"/>
                <a:sym typeface="MS PGothic"/>
              </a:rPr>
              <a:t>⑥道路事業の執行や技術的相談等に関すること</a:t>
            </a:r>
            <a:endParaRPr sz="700">
              <a:latin typeface="MS PGothic"/>
              <a:ea typeface="MS PGothic"/>
              <a:cs typeface="MS PGothic"/>
              <a:sym typeface="MS PGothic"/>
            </a:endParaRPr>
          </a:p>
        </p:txBody>
      </p:sp>
      <p:sp>
        <p:nvSpPr>
          <p:cNvPr id="87" name="Google Shape;87;p1"/>
          <p:cNvSpPr txBox="1"/>
          <p:nvPr/>
        </p:nvSpPr>
        <p:spPr>
          <a:xfrm>
            <a:off x="7092695" y="2538983"/>
            <a:ext cx="1224280" cy="370840"/>
          </a:xfrm>
          <a:prstGeom prst="rect">
            <a:avLst/>
          </a:prstGeom>
          <a:noFill/>
          <a:ln w="12175" cap="flat" cmpd="sng">
            <a:solidFill>
              <a:srgbClr val="000000"/>
            </a:solidFill>
            <a:prstDash val="solid"/>
            <a:round/>
            <a:headEnd type="none" w="sm" len="sm"/>
            <a:tailEnd type="none" w="sm" len="sm"/>
          </a:ln>
        </p:spPr>
        <p:txBody>
          <a:bodyPr spcFirstLastPara="1" wrap="square" lIns="0" tIns="42525" rIns="0" bIns="0" anchor="t" anchorCtr="0">
            <a:spAutoFit/>
          </a:bodyPr>
          <a:lstStyle/>
          <a:p>
            <a:pPr marL="1270" marR="0" lvl="0" indent="0" algn="ctr" rtl="0">
              <a:lnSpc>
                <a:spcPct val="100000"/>
              </a:lnSpc>
              <a:spcBef>
                <a:spcPts val="0"/>
              </a:spcBef>
              <a:spcAft>
                <a:spcPts val="0"/>
              </a:spcAft>
              <a:buNone/>
            </a:pPr>
            <a:r>
              <a:rPr lang="en-US" sz="900">
                <a:latin typeface="MS PGothic"/>
                <a:ea typeface="MS PGothic"/>
                <a:cs typeface="MS PGothic"/>
                <a:sym typeface="MS PGothic"/>
              </a:rPr>
              <a:t>公益社団法人</a:t>
            </a:r>
            <a:endParaRPr sz="900">
              <a:latin typeface="MS PGothic"/>
              <a:ea typeface="MS PGothic"/>
              <a:cs typeface="MS PGothic"/>
              <a:sym typeface="MS PGothic"/>
            </a:endParaRPr>
          </a:p>
          <a:p>
            <a:pPr marL="0" marR="0" lvl="0" indent="0" algn="ctr" rtl="0">
              <a:lnSpc>
                <a:spcPct val="100000"/>
              </a:lnSpc>
              <a:spcBef>
                <a:spcPts val="0"/>
              </a:spcBef>
              <a:spcAft>
                <a:spcPts val="0"/>
              </a:spcAft>
              <a:buNone/>
            </a:pPr>
            <a:r>
              <a:rPr lang="en-US" sz="900">
                <a:latin typeface="MS PGothic"/>
                <a:ea typeface="MS PGothic"/>
                <a:cs typeface="MS PGothic"/>
                <a:sym typeface="MS PGothic"/>
              </a:rPr>
              <a:t>高知県建設技術公社</a:t>
            </a:r>
            <a:endParaRPr sz="900">
              <a:latin typeface="MS PGothic"/>
              <a:ea typeface="MS PGothic"/>
              <a:cs typeface="MS PGothic"/>
              <a:sym typeface="MS PGothic"/>
            </a:endParaRPr>
          </a:p>
        </p:txBody>
      </p:sp>
      <p:sp>
        <p:nvSpPr>
          <p:cNvPr id="88" name="Google Shape;88;p1"/>
          <p:cNvSpPr txBox="1"/>
          <p:nvPr/>
        </p:nvSpPr>
        <p:spPr>
          <a:xfrm>
            <a:off x="5126735" y="2581655"/>
            <a:ext cx="585470" cy="230504"/>
          </a:xfrm>
          <a:prstGeom prst="rect">
            <a:avLst/>
          </a:prstGeom>
          <a:noFill/>
          <a:ln w="12175" cap="flat" cmpd="sng">
            <a:solidFill>
              <a:srgbClr val="000000"/>
            </a:solidFill>
            <a:prstDash val="solid"/>
            <a:round/>
            <a:headEnd type="none" w="sm" len="sm"/>
            <a:tailEnd type="none" w="sm" len="sm"/>
          </a:ln>
        </p:spPr>
        <p:txBody>
          <a:bodyPr spcFirstLastPara="1" wrap="square" lIns="0" tIns="42525" rIns="0" bIns="0" anchor="t" anchorCtr="0">
            <a:spAutoFit/>
          </a:bodyPr>
          <a:lstStyle/>
          <a:p>
            <a:pPr marL="121285" marR="0" lvl="0" indent="0" algn="l" rtl="0">
              <a:lnSpc>
                <a:spcPct val="100000"/>
              </a:lnSpc>
              <a:spcBef>
                <a:spcPts val="0"/>
              </a:spcBef>
              <a:spcAft>
                <a:spcPts val="0"/>
              </a:spcAft>
              <a:buNone/>
            </a:pPr>
            <a:r>
              <a:rPr lang="en-US" sz="900">
                <a:latin typeface="MS PGothic"/>
                <a:ea typeface="MS PGothic"/>
                <a:cs typeface="MS PGothic"/>
                <a:sym typeface="MS PGothic"/>
              </a:rPr>
              <a:t>高知県</a:t>
            </a:r>
            <a:endParaRPr sz="900">
              <a:latin typeface="MS PGothic"/>
              <a:ea typeface="MS PGothic"/>
              <a:cs typeface="MS PGothic"/>
              <a:sym typeface="MS PGothic"/>
            </a:endParaRPr>
          </a:p>
        </p:txBody>
      </p:sp>
      <p:sp>
        <p:nvSpPr>
          <p:cNvPr id="89" name="Google Shape;89;p1"/>
          <p:cNvSpPr txBox="1"/>
          <p:nvPr/>
        </p:nvSpPr>
        <p:spPr>
          <a:xfrm>
            <a:off x="4803647" y="4119371"/>
            <a:ext cx="1224280" cy="230504"/>
          </a:xfrm>
          <a:prstGeom prst="rect">
            <a:avLst/>
          </a:prstGeom>
          <a:noFill/>
          <a:ln w="12175" cap="flat" cmpd="sng">
            <a:solidFill>
              <a:srgbClr val="000000"/>
            </a:solidFill>
            <a:prstDash val="solid"/>
            <a:round/>
            <a:headEnd type="none" w="sm" len="sm"/>
            <a:tailEnd type="none" w="sm" len="sm"/>
          </a:ln>
        </p:spPr>
        <p:txBody>
          <a:bodyPr spcFirstLastPara="1" wrap="square" lIns="0" tIns="42525" rIns="0" bIns="0" anchor="t" anchorCtr="0">
            <a:spAutoFit/>
          </a:bodyPr>
          <a:lstStyle/>
          <a:p>
            <a:pPr marL="159385" marR="0" lvl="0" indent="0" algn="l" rtl="0">
              <a:lnSpc>
                <a:spcPct val="100000"/>
              </a:lnSpc>
              <a:spcBef>
                <a:spcPts val="0"/>
              </a:spcBef>
              <a:spcAft>
                <a:spcPts val="0"/>
              </a:spcAft>
              <a:buNone/>
            </a:pPr>
            <a:r>
              <a:rPr lang="en-US" sz="900">
                <a:latin typeface="MS PGothic"/>
                <a:ea typeface="MS PGothic"/>
                <a:cs typeface="MS PGothic"/>
                <a:sym typeface="MS PGothic"/>
              </a:rPr>
              <a:t>県内全ての市町村</a:t>
            </a:r>
            <a:endParaRPr sz="900">
              <a:latin typeface="MS PGothic"/>
              <a:ea typeface="MS PGothic"/>
              <a:cs typeface="MS PGothic"/>
              <a:sym typeface="MS PGothic"/>
            </a:endParaRPr>
          </a:p>
        </p:txBody>
      </p:sp>
      <p:sp>
        <p:nvSpPr>
          <p:cNvPr id="90" name="Google Shape;90;p1"/>
          <p:cNvSpPr/>
          <p:nvPr/>
        </p:nvSpPr>
        <p:spPr>
          <a:xfrm>
            <a:off x="5361432" y="2827020"/>
            <a:ext cx="117475" cy="1292860"/>
          </a:xfrm>
          <a:custGeom>
            <a:avLst/>
            <a:gdLst/>
            <a:ahLst/>
            <a:cxnLst/>
            <a:rect l="l" t="t" r="r" b="b"/>
            <a:pathLst>
              <a:path w="117475" h="1292860" extrusionOk="0">
                <a:moveTo>
                  <a:pt x="117347" y="1175003"/>
                </a:moveTo>
                <a:lnTo>
                  <a:pt x="0" y="1175003"/>
                </a:lnTo>
                <a:lnTo>
                  <a:pt x="57912" y="1292352"/>
                </a:lnTo>
                <a:lnTo>
                  <a:pt x="117347" y="1175003"/>
                </a:lnTo>
                <a:close/>
              </a:path>
              <a:path w="117475" h="1292860" extrusionOk="0">
                <a:moveTo>
                  <a:pt x="62483" y="118871"/>
                </a:moveTo>
                <a:lnTo>
                  <a:pt x="53339" y="118871"/>
                </a:lnTo>
                <a:lnTo>
                  <a:pt x="53339" y="1175003"/>
                </a:lnTo>
                <a:lnTo>
                  <a:pt x="62483" y="1175003"/>
                </a:lnTo>
                <a:lnTo>
                  <a:pt x="62483" y="118871"/>
                </a:lnTo>
                <a:close/>
              </a:path>
              <a:path w="117475" h="1292860" extrusionOk="0">
                <a:moveTo>
                  <a:pt x="57912" y="0"/>
                </a:moveTo>
                <a:lnTo>
                  <a:pt x="0" y="118871"/>
                </a:lnTo>
                <a:lnTo>
                  <a:pt x="117347" y="118871"/>
                </a:lnTo>
                <a:lnTo>
                  <a:pt x="57912" y="0"/>
                </a:lnTo>
                <a:close/>
              </a:path>
            </a:pathLst>
          </a:custGeom>
          <a:solidFill>
            <a:srgbClr val="FF000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91" name="Google Shape;91;p1"/>
          <p:cNvSpPr/>
          <p:nvPr/>
        </p:nvSpPr>
        <p:spPr>
          <a:xfrm>
            <a:off x="4992623" y="3316223"/>
            <a:ext cx="843280" cy="260985"/>
          </a:xfrm>
          <a:custGeom>
            <a:avLst/>
            <a:gdLst/>
            <a:ahLst/>
            <a:cxnLst/>
            <a:rect l="l" t="t" r="r" b="b"/>
            <a:pathLst>
              <a:path w="843279" h="260985" extrusionOk="0">
                <a:moveTo>
                  <a:pt x="0" y="0"/>
                </a:moveTo>
                <a:lnTo>
                  <a:pt x="842772" y="0"/>
                </a:lnTo>
                <a:lnTo>
                  <a:pt x="842772" y="260603"/>
                </a:lnTo>
                <a:lnTo>
                  <a:pt x="0" y="260603"/>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92" name="Google Shape;92;p1"/>
          <p:cNvSpPr/>
          <p:nvPr/>
        </p:nvSpPr>
        <p:spPr>
          <a:xfrm>
            <a:off x="4986528" y="3310128"/>
            <a:ext cx="856615" cy="274320"/>
          </a:xfrm>
          <a:custGeom>
            <a:avLst/>
            <a:gdLst/>
            <a:ahLst/>
            <a:cxnLst/>
            <a:rect l="l" t="t" r="r" b="b"/>
            <a:pathLst>
              <a:path w="856614" h="274320" extrusionOk="0">
                <a:moveTo>
                  <a:pt x="13716" y="260604"/>
                </a:moveTo>
                <a:lnTo>
                  <a:pt x="6096" y="260604"/>
                </a:lnTo>
                <a:lnTo>
                  <a:pt x="6096" y="274320"/>
                </a:lnTo>
                <a:lnTo>
                  <a:pt x="28956" y="274320"/>
                </a:lnTo>
                <a:lnTo>
                  <a:pt x="28956" y="266700"/>
                </a:lnTo>
                <a:lnTo>
                  <a:pt x="13716" y="266700"/>
                </a:lnTo>
                <a:lnTo>
                  <a:pt x="13716" y="260604"/>
                </a:lnTo>
                <a:close/>
              </a:path>
              <a:path w="856614" h="274320" extrusionOk="0">
                <a:moveTo>
                  <a:pt x="13716" y="228600"/>
                </a:moveTo>
                <a:lnTo>
                  <a:pt x="0" y="228600"/>
                </a:lnTo>
                <a:lnTo>
                  <a:pt x="0" y="266700"/>
                </a:lnTo>
                <a:lnTo>
                  <a:pt x="6096" y="266700"/>
                </a:lnTo>
                <a:lnTo>
                  <a:pt x="6096" y="260604"/>
                </a:lnTo>
                <a:lnTo>
                  <a:pt x="13716" y="260604"/>
                </a:lnTo>
                <a:lnTo>
                  <a:pt x="13716" y="228600"/>
                </a:lnTo>
                <a:close/>
              </a:path>
              <a:path w="856614" h="274320" extrusionOk="0">
                <a:moveTo>
                  <a:pt x="28956" y="260604"/>
                </a:moveTo>
                <a:lnTo>
                  <a:pt x="13716" y="260604"/>
                </a:lnTo>
                <a:lnTo>
                  <a:pt x="13716" y="266700"/>
                </a:lnTo>
                <a:lnTo>
                  <a:pt x="28956" y="266700"/>
                </a:lnTo>
                <a:lnTo>
                  <a:pt x="28956" y="260604"/>
                </a:lnTo>
                <a:close/>
              </a:path>
              <a:path w="856614" h="274320" extrusionOk="0">
                <a:moveTo>
                  <a:pt x="13716" y="178308"/>
                </a:moveTo>
                <a:lnTo>
                  <a:pt x="0" y="178308"/>
                </a:lnTo>
                <a:lnTo>
                  <a:pt x="0" y="216408"/>
                </a:lnTo>
                <a:lnTo>
                  <a:pt x="13716" y="216408"/>
                </a:lnTo>
                <a:lnTo>
                  <a:pt x="13716" y="178308"/>
                </a:lnTo>
                <a:close/>
              </a:path>
              <a:path w="856614" h="274320" extrusionOk="0">
                <a:moveTo>
                  <a:pt x="13716" y="128016"/>
                </a:moveTo>
                <a:lnTo>
                  <a:pt x="0" y="128016"/>
                </a:lnTo>
                <a:lnTo>
                  <a:pt x="0" y="166116"/>
                </a:lnTo>
                <a:lnTo>
                  <a:pt x="13716" y="166116"/>
                </a:lnTo>
                <a:lnTo>
                  <a:pt x="13716" y="128016"/>
                </a:lnTo>
                <a:close/>
              </a:path>
              <a:path w="856614" h="274320" extrusionOk="0">
                <a:moveTo>
                  <a:pt x="13716" y="76200"/>
                </a:moveTo>
                <a:lnTo>
                  <a:pt x="0" y="76200"/>
                </a:lnTo>
                <a:lnTo>
                  <a:pt x="0" y="114300"/>
                </a:lnTo>
                <a:lnTo>
                  <a:pt x="13716" y="114300"/>
                </a:lnTo>
                <a:lnTo>
                  <a:pt x="13716" y="76200"/>
                </a:lnTo>
                <a:close/>
              </a:path>
              <a:path w="856614" h="274320" extrusionOk="0">
                <a:moveTo>
                  <a:pt x="13716" y="25908"/>
                </a:moveTo>
                <a:lnTo>
                  <a:pt x="0" y="25908"/>
                </a:lnTo>
                <a:lnTo>
                  <a:pt x="0" y="64008"/>
                </a:lnTo>
                <a:lnTo>
                  <a:pt x="13716" y="64008"/>
                </a:lnTo>
                <a:lnTo>
                  <a:pt x="13716" y="25908"/>
                </a:lnTo>
                <a:close/>
              </a:path>
              <a:path w="856614" h="274320" extrusionOk="0">
                <a:moveTo>
                  <a:pt x="6096" y="6096"/>
                </a:moveTo>
                <a:lnTo>
                  <a:pt x="0" y="6096"/>
                </a:lnTo>
                <a:lnTo>
                  <a:pt x="0" y="13716"/>
                </a:lnTo>
                <a:lnTo>
                  <a:pt x="6096" y="13716"/>
                </a:lnTo>
                <a:lnTo>
                  <a:pt x="6096" y="6096"/>
                </a:lnTo>
                <a:close/>
              </a:path>
              <a:path w="856614" h="274320" extrusionOk="0">
                <a:moveTo>
                  <a:pt x="38100" y="0"/>
                </a:moveTo>
                <a:lnTo>
                  <a:pt x="6096" y="0"/>
                </a:lnTo>
                <a:lnTo>
                  <a:pt x="6096" y="13716"/>
                </a:lnTo>
                <a:lnTo>
                  <a:pt x="13716" y="13716"/>
                </a:lnTo>
                <a:lnTo>
                  <a:pt x="13716" y="6096"/>
                </a:lnTo>
                <a:lnTo>
                  <a:pt x="38100" y="6096"/>
                </a:lnTo>
                <a:lnTo>
                  <a:pt x="38100" y="0"/>
                </a:lnTo>
                <a:close/>
              </a:path>
              <a:path w="856614" h="274320" extrusionOk="0">
                <a:moveTo>
                  <a:pt x="38100" y="6096"/>
                </a:moveTo>
                <a:lnTo>
                  <a:pt x="13716" y="6096"/>
                </a:lnTo>
                <a:lnTo>
                  <a:pt x="13716" y="13716"/>
                </a:lnTo>
                <a:lnTo>
                  <a:pt x="38100" y="13716"/>
                </a:lnTo>
                <a:lnTo>
                  <a:pt x="38100" y="6096"/>
                </a:lnTo>
                <a:close/>
              </a:path>
              <a:path w="856614" h="274320" extrusionOk="0">
                <a:moveTo>
                  <a:pt x="88392" y="0"/>
                </a:moveTo>
                <a:lnTo>
                  <a:pt x="50292" y="0"/>
                </a:lnTo>
                <a:lnTo>
                  <a:pt x="50292" y="13716"/>
                </a:lnTo>
                <a:lnTo>
                  <a:pt x="88392" y="13716"/>
                </a:lnTo>
                <a:lnTo>
                  <a:pt x="88392" y="0"/>
                </a:lnTo>
                <a:close/>
              </a:path>
              <a:path w="856614" h="274320" extrusionOk="0">
                <a:moveTo>
                  <a:pt x="140208" y="0"/>
                </a:moveTo>
                <a:lnTo>
                  <a:pt x="102108" y="0"/>
                </a:lnTo>
                <a:lnTo>
                  <a:pt x="102108" y="13716"/>
                </a:lnTo>
                <a:lnTo>
                  <a:pt x="140208" y="13716"/>
                </a:lnTo>
                <a:lnTo>
                  <a:pt x="140208" y="0"/>
                </a:lnTo>
                <a:close/>
              </a:path>
              <a:path w="856614" h="274320" extrusionOk="0">
                <a:moveTo>
                  <a:pt x="190500" y="0"/>
                </a:moveTo>
                <a:lnTo>
                  <a:pt x="152400" y="0"/>
                </a:lnTo>
                <a:lnTo>
                  <a:pt x="152400" y="13716"/>
                </a:lnTo>
                <a:lnTo>
                  <a:pt x="190500" y="13716"/>
                </a:lnTo>
                <a:lnTo>
                  <a:pt x="190500" y="0"/>
                </a:lnTo>
                <a:close/>
              </a:path>
              <a:path w="856614" h="274320" extrusionOk="0">
                <a:moveTo>
                  <a:pt x="240792" y="0"/>
                </a:moveTo>
                <a:lnTo>
                  <a:pt x="202692" y="0"/>
                </a:lnTo>
                <a:lnTo>
                  <a:pt x="202692" y="13716"/>
                </a:lnTo>
                <a:lnTo>
                  <a:pt x="240792" y="13716"/>
                </a:lnTo>
                <a:lnTo>
                  <a:pt x="240792" y="0"/>
                </a:lnTo>
                <a:close/>
              </a:path>
              <a:path w="856614" h="274320" extrusionOk="0">
                <a:moveTo>
                  <a:pt x="292608" y="0"/>
                </a:moveTo>
                <a:lnTo>
                  <a:pt x="254508" y="0"/>
                </a:lnTo>
                <a:lnTo>
                  <a:pt x="254508" y="13716"/>
                </a:lnTo>
                <a:lnTo>
                  <a:pt x="292608" y="13716"/>
                </a:lnTo>
                <a:lnTo>
                  <a:pt x="292608" y="0"/>
                </a:lnTo>
                <a:close/>
              </a:path>
              <a:path w="856614" h="274320" extrusionOk="0">
                <a:moveTo>
                  <a:pt x="342900" y="0"/>
                </a:moveTo>
                <a:lnTo>
                  <a:pt x="304800" y="0"/>
                </a:lnTo>
                <a:lnTo>
                  <a:pt x="304800" y="13716"/>
                </a:lnTo>
                <a:lnTo>
                  <a:pt x="342900" y="13716"/>
                </a:lnTo>
                <a:lnTo>
                  <a:pt x="342900" y="0"/>
                </a:lnTo>
                <a:close/>
              </a:path>
              <a:path w="856614" h="274320" extrusionOk="0">
                <a:moveTo>
                  <a:pt x="393192" y="0"/>
                </a:moveTo>
                <a:lnTo>
                  <a:pt x="355092" y="0"/>
                </a:lnTo>
                <a:lnTo>
                  <a:pt x="355092" y="13716"/>
                </a:lnTo>
                <a:lnTo>
                  <a:pt x="393192" y="13716"/>
                </a:lnTo>
                <a:lnTo>
                  <a:pt x="393192" y="0"/>
                </a:lnTo>
                <a:close/>
              </a:path>
              <a:path w="856614" h="274320" extrusionOk="0">
                <a:moveTo>
                  <a:pt x="445008" y="0"/>
                </a:moveTo>
                <a:lnTo>
                  <a:pt x="406908" y="0"/>
                </a:lnTo>
                <a:lnTo>
                  <a:pt x="406908" y="13716"/>
                </a:lnTo>
                <a:lnTo>
                  <a:pt x="445008" y="13716"/>
                </a:lnTo>
                <a:lnTo>
                  <a:pt x="445008" y="0"/>
                </a:lnTo>
                <a:close/>
              </a:path>
              <a:path w="856614" h="274320" extrusionOk="0">
                <a:moveTo>
                  <a:pt x="495300" y="0"/>
                </a:moveTo>
                <a:lnTo>
                  <a:pt x="457200" y="0"/>
                </a:lnTo>
                <a:lnTo>
                  <a:pt x="457200" y="13716"/>
                </a:lnTo>
                <a:lnTo>
                  <a:pt x="495300" y="13716"/>
                </a:lnTo>
                <a:lnTo>
                  <a:pt x="495300" y="0"/>
                </a:lnTo>
                <a:close/>
              </a:path>
              <a:path w="856614" h="274320" extrusionOk="0">
                <a:moveTo>
                  <a:pt x="545592" y="0"/>
                </a:moveTo>
                <a:lnTo>
                  <a:pt x="507492" y="0"/>
                </a:lnTo>
                <a:lnTo>
                  <a:pt x="507492" y="13716"/>
                </a:lnTo>
                <a:lnTo>
                  <a:pt x="545592" y="13716"/>
                </a:lnTo>
                <a:lnTo>
                  <a:pt x="545592" y="0"/>
                </a:lnTo>
                <a:close/>
              </a:path>
              <a:path w="856614" h="274320" extrusionOk="0">
                <a:moveTo>
                  <a:pt x="597408" y="0"/>
                </a:moveTo>
                <a:lnTo>
                  <a:pt x="559308" y="0"/>
                </a:lnTo>
                <a:lnTo>
                  <a:pt x="559308" y="13716"/>
                </a:lnTo>
                <a:lnTo>
                  <a:pt x="597408" y="13716"/>
                </a:lnTo>
                <a:lnTo>
                  <a:pt x="597408" y="0"/>
                </a:lnTo>
                <a:close/>
              </a:path>
              <a:path w="856614" h="274320" extrusionOk="0">
                <a:moveTo>
                  <a:pt x="647700" y="0"/>
                </a:moveTo>
                <a:lnTo>
                  <a:pt x="609600" y="0"/>
                </a:lnTo>
                <a:lnTo>
                  <a:pt x="609600" y="13716"/>
                </a:lnTo>
                <a:lnTo>
                  <a:pt x="647700" y="13716"/>
                </a:lnTo>
                <a:lnTo>
                  <a:pt x="647700" y="0"/>
                </a:lnTo>
                <a:close/>
              </a:path>
              <a:path w="856614" h="274320" extrusionOk="0">
                <a:moveTo>
                  <a:pt x="697992" y="0"/>
                </a:moveTo>
                <a:lnTo>
                  <a:pt x="659892" y="0"/>
                </a:lnTo>
                <a:lnTo>
                  <a:pt x="659892" y="13716"/>
                </a:lnTo>
                <a:lnTo>
                  <a:pt x="697992" y="13716"/>
                </a:lnTo>
                <a:lnTo>
                  <a:pt x="697992" y="0"/>
                </a:lnTo>
                <a:close/>
              </a:path>
              <a:path w="856614" h="274320" extrusionOk="0">
                <a:moveTo>
                  <a:pt x="749808" y="0"/>
                </a:moveTo>
                <a:lnTo>
                  <a:pt x="711708" y="0"/>
                </a:lnTo>
                <a:lnTo>
                  <a:pt x="711708" y="13716"/>
                </a:lnTo>
                <a:lnTo>
                  <a:pt x="749808" y="13716"/>
                </a:lnTo>
                <a:lnTo>
                  <a:pt x="749808" y="0"/>
                </a:lnTo>
                <a:close/>
              </a:path>
              <a:path w="856614" h="274320" extrusionOk="0">
                <a:moveTo>
                  <a:pt x="800100" y="0"/>
                </a:moveTo>
                <a:lnTo>
                  <a:pt x="762000" y="0"/>
                </a:lnTo>
                <a:lnTo>
                  <a:pt x="762000" y="13716"/>
                </a:lnTo>
                <a:lnTo>
                  <a:pt x="800100" y="13716"/>
                </a:lnTo>
                <a:lnTo>
                  <a:pt x="800100" y="0"/>
                </a:lnTo>
                <a:close/>
              </a:path>
              <a:path w="856614" h="274320" extrusionOk="0">
                <a:moveTo>
                  <a:pt x="853439" y="0"/>
                </a:moveTo>
                <a:lnTo>
                  <a:pt x="812292" y="0"/>
                </a:lnTo>
                <a:lnTo>
                  <a:pt x="812292" y="13716"/>
                </a:lnTo>
                <a:lnTo>
                  <a:pt x="848868" y="13716"/>
                </a:lnTo>
                <a:lnTo>
                  <a:pt x="843991" y="7620"/>
                </a:lnTo>
                <a:lnTo>
                  <a:pt x="842772" y="7620"/>
                </a:lnTo>
                <a:lnTo>
                  <a:pt x="842772" y="6096"/>
                </a:lnTo>
                <a:lnTo>
                  <a:pt x="856488" y="6096"/>
                </a:lnTo>
                <a:lnTo>
                  <a:pt x="856488" y="3048"/>
                </a:lnTo>
                <a:lnTo>
                  <a:pt x="853439" y="0"/>
                </a:lnTo>
                <a:close/>
              </a:path>
              <a:path w="856614" h="274320" extrusionOk="0">
                <a:moveTo>
                  <a:pt x="842772" y="6096"/>
                </a:moveTo>
                <a:lnTo>
                  <a:pt x="842772" y="7620"/>
                </a:lnTo>
                <a:lnTo>
                  <a:pt x="843991" y="7620"/>
                </a:lnTo>
                <a:lnTo>
                  <a:pt x="842772" y="6096"/>
                </a:lnTo>
                <a:close/>
              </a:path>
              <a:path w="856614" h="274320" extrusionOk="0">
                <a:moveTo>
                  <a:pt x="856488" y="6096"/>
                </a:moveTo>
                <a:lnTo>
                  <a:pt x="842772" y="6096"/>
                </a:lnTo>
                <a:lnTo>
                  <a:pt x="843991" y="7620"/>
                </a:lnTo>
                <a:lnTo>
                  <a:pt x="856488" y="7620"/>
                </a:lnTo>
                <a:lnTo>
                  <a:pt x="856488" y="6096"/>
                </a:lnTo>
                <a:close/>
              </a:path>
              <a:path w="856614" h="274320" extrusionOk="0">
                <a:moveTo>
                  <a:pt x="856488" y="21336"/>
                </a:moveTo>
                <a:lnTo>
                  <a:pt x="842772" y="21336"/>
                </a:lnTo>
                <a:lnTo>
                  <a:pt x="842772" y="59436"/>
                </a:lnTo>
                <a:lnTo>
                  <a:pt x="856488" y="59436"/>
                </a:lnTo>
                <a:lnTo>
                  <a:pt x="856488" y="21336"/>
                </a:lnTo>
                <a:close/>
              </a:path>
              <a:path w="856614" h="274320" extrusionOk="0">
                <a:moveTo>
                  <a:pt x="856488" y="71627"/>
                </a:moveTo>
                <a:lnTo>
                  <a:pt x="842772" y="71627"/>
                </a:lnTo>
                <a:lnTo>
                  <a:pt x="842772" y="109727"/>
                </a:lnTo>
                <a:lnTo>
                  <a:pt x="856488" y="109727"/>
                </a:lnTo>
                <a:lnTo>
                  <a:pt x="856488" y="71627"/>
                </a:lnTo>
                <a:close/>
              </a:path>
              <a:path w="856614" h="274320" extrusionOk="0">
                <a:moveTo>
                  <a:pt x="856488" y="121920"/>
                </a:moveTo>
                <a:lnTo>
                  <a:pt x="842772" y="121920"/>
                </a:lnTo>
                <a:lnTo>
                  <a:pt x="842772" y="160020"/>
                </a:lnTo>
                <a:lnTo>
                  <a:pt x="856488" y="160020"/>
                </a:lnTo>
                <a:lnTo>
                  <a:pt x="856488" y="121920"/>
                </a:lnTo>
                <a:close/>
              </a:path>
              <a:path w="856614" h="274320" extrusionOk="0">
                <a:moveTo>
                  <a:pt x="856488" y="173736"/>
                </a:moveTo>
                <a:lnTo>
                  <a:pt x="842772" y="173736"/>
                </a:lnTo>
                <a:lnTo>
                  <a:pt x="842772" y="211836"/>
                </a:lnTo>
                <a:lnTo>
                  <a:pt x="856488" y="211836"/>
                </a:lnTo>
                <a:lnTo>
                  <a:pt x="856488" y="173736"/>
                </a:lnTo>
                <a:close/>
              </a:path>
              <a:path w="856614" h="274320" extrusionOk="0">
                <a:moveTo>
                  <a:pt x="856488" y="224027"/>
                </a:moveTo>
                <a:lnTo>
                  <a:pt x="842772" y="224027"/>
                </a:lnTo>
                <a:lnTo>
                  <a:pt x="842772" y="262127"/>
                </a:lnTo>
                <a:lnTo>
                  <a:pt x="856488" y="262127"/>
                </a:lnTo>
                <a:lnTo>
                  <a:pt x="856488" y="224027"/>
                </a:lnTo>
                <a:close/>
              </a:path>
              <a:path w="856614" h="274320" extrusionOk="0">
                <a:moveTo>
                  <a:pt x="841248" y="260604"/>
                </a:moveTo>
                <a:lnTo>
                  <a:pt x="803148" y="260604"/>
                </a:lnTo>
                <a:lnTo>
                  <a:pt x="803148" y="274320"/>
                </a:lnTo>
                <a:lnTo>
                  <a:pt x="841248" y="274320"/>
                </a:lnTo>
                <a:lnTo>
                  <a:pt x="841248" y="260604"/>
                </a:lnTo>
                <a:close/>
              </a:path>
              <a:path w="856614" h="274320" extrusionOk="0">
                <a:moveTo>
                  <a:pt x="790956" y="260604"/>
                </a:moveTo>
                <a:lnTo>
                  <a:pt x="752856" y="260604"/>
                </a:lnTo>
                <a:lnTo>
                  <a:pt x="752856" y="274320"/>
                </a:lnTo>
                <a:lnTo>
                  <a:pt x="790956" y="274320"/>
                </a:lnTo>
                <a:lnTo>
                  <a:pt x="790956" y="260604"/>
                </a:lnTo>
                <a:close/>
              </a:path>
              <a:path w="856614" h="274320" extrusionOk="0">
                <a:moveTo>
                  <a:pt x="740663" y="260604"/>
                </a:moveTo>
                <a:lnTo>
                  <a:pt x="702563" y="260604"/>
                </a:lnTo>
                <a:lnTo>
                  <a:pt x="702563" y="274320"/>
                </a:lnTo>
                <a:lnTo>
                  <a:pt x="740663" y="274320"/>
                </a:lnTo>
                <a:lnTo>
                  <a:pt x="740663" y="260604"/>
                </a:lnTo>
                <a:close/>
              </a:path>
              <a:path w="856614" h="274320" extrusionOk="0">
                <a:moveTo>
                  <a:pt x="688848" y="260604"/>
                </a:moveTo>
                <a:lnTo>
                  <a:pt x="650748" y="260604"/>
                </a:lnTo>
                <a:lnTo>
                  <a:pt x="650748" y="274320"/>
                </a:lnTo>
                <a:lnTo>
                  <a:pt x="688848" y="274320"/>
                </a:lnTo>
                <a:lnTo>
                  <a:pt x="688848" y="260604"/>
                </a:lnTo>
                <a:close/>
              </a:path>
              <a:path w="856614" h="274320" extrusionOk="0">
                <a:moveTo>
                  <a:pt x="638556" y="260604"/>
                </a:moveTo>
                <a:lnTo>
                  <a:pt x="600456" y="260604"/>
                </a:lnTo>
                <a:lnTo>
                  <a:pt x="600456" y="274320"/>
                </a:lnTo>
                <a:lnTo>
                  <a:pt x="638556" y="274320"/>
                </a:lnTo>
                <a:lnTo>
                  <a:pt x="638556" y="260604"/>
                </a:lnTo>
                <a:close/>
              </a:path>
              <a:path w="856614" h="274320" extrusionOk="0">
                <a:moveTo>
                  <a:pt x="588263" y="260604"/>
                </a:moveTo>
                <a:lnTo>
                  <a:pt x="550163" y="260604"/>
                </a:lnTo>
                <a:lnTo>
                  <a:pt x="550163" y="274320"/>
                </a:lnTo>
                <a:lnTo>
                  <a:pt x="588263" y="274320"/>
                </a:lnTo>
                <a:lnTo>
                  <a:pt x="588263" y="260604"/>
                </a:lnTo>
                <a:close/>
              </a:path>
              <a:path w="856614" h="274320" extrusionOk="0">
                <a:moveTo>
                  <a:pt x="536448" y="260604"/>
                </a:moveTo>
                <a:lnTo>
                  <a:pt x="498348" y="260604"/>
                </a:lnTo>
                <a:lnTo>
                  <a:pt x="498348" y="274320"/>
                </a:lnTo>
                <a:lnTo>
                  <a:pt x="536448" y="274320"/>
                </a:lnTo>
                <a:lnTo>
                  <a:pt x="536448" y="260604"/>
                </a:lnTo>
                <a:close/>
              </a:path>
              <a:path w="856614" h="274320" extrusionOk="0">
                <a:moveTo>
                  <a:pt x="486156" y="260604"/>
                </a:moveTo>
                <a:lnTo>
                  <a:pt x="448056" y="260604"/>
                </a:lnTo>
                <a:lnTo>
                  <a:pt x="448056" y="274320"/>
                </a:lnTo>
                <a:lnTo>
                  <a:pt x="486156" y="274320"/>
                </a:lnTo>
                <a:lnTo>
                  <a:pt x="486156" y="260604"/>
                </a:lnTo>
                <a:close/>
              </a:path>
              <a:path w="856614" h="274320" extrusionOk="0">
                <a:moveTo>
                  <a:pt x="435863" y="260604"/>
                </a:moveTo>
                <a:lnTo>
                  <a:pt x="397763" y="260604"/>
                </a:lnTo>
                <a:lnTo>
                  <a:pt x="397763" y="274320"/>
                </a:lnTo>
                <a:lnTo>
                  <a:pt x="435863" y="274320"/>
                </a:lnTo>
                <a:lnTo>
                  <a:pt x="435863" y="260604"/>
                </a:lnTo>
                <a:close/>
              </a:path>
              <a:path w="856614" h="274320" extrusionOk="0">
                <a:moveTo>
                  <a:pt x="384048" y="260604"/>
                </a:moveTo>
                <a:lnTo>
                  <a:pt x="345948" y="260604"/>
                </a:lnTo>
                <a:lnTo>
                  <a:pt x="345948" y="274320"/>
                </a:lnTo>
                <a:lnTo>
                  <a:pt x="384048" y="274320"/>
                </a:lnTo>
                <a:lnTo>
                  <a:pt x="384048" y="260604"/>
                </a:lnTo>
                <a:close/>
              </a:path>
              <a:path w="856614" h="274320" extrusionOk="0">
                <a:moveTo>
                  <a:pt x="333756" y="260604"/>
                </a:moveTo>
                <a:lnTo>
                  <a:pt x="295656" y="260604"/>
                </a:lnTo>
                <a:lnTo>
                  <a:pt x="295656" y="274320"/>
                </a:lnTo>
                <a:lnTo>
                  <a:pt x="333756" y="274320"/>
                </a:lnTo>
                <a:lnTo>
                  <a:pt x="333756" y="260604"/>
                </a:lnTo>
                <a:close/>
              </a:path>
              <a:path w="856614" h="274320" extrusionOk="0">
                <a:moveTo>
                  <a:pt x="283463" y="260604"/>
                </a:moveTo>
                <a:lnTo>
                  <a:pt x="245363" y="260604"/>
                </a:lnTo>
                <a:lnTo>
                  <a:pt x="245363" y="274320"/>
                </a:lnTo>
                <a:lnTo>
                  <a:pt x="283463" y="274320"/>
                </a:lnTo>
                <a:lnTo>
                  <a:pt x="283463" y="260604"/>
                </a:lnTo>
                <a:close/>
              </a:path>
              <a:path w="856614" h="274320" extrusionOk="0">
                <a:moveTo>
                  <a:pt x="231648" y="260604"/>
                </a:moveTo>
                <a:lnTo>
                  <a:pt x="193548" y="260604"/>
                </a:lnTo>
                <a:lnTo>
                  <a:pt x="193548" y="274320"/>
                </a:lnTo>
                <a:lnTo>
                  <a:pt x="231648" y="274320"/>
                </a:lnTo>
                <a:lnTo>
                  <a:pt x="231648" y="260604"/>
                </a:lnTo>
                <a:close/>
              </a:path>
              <a:path w="856614" h="274320" extrusionOk="0">
                <a:moveTo>
                  <a:pt x="181356" y="260604"/>
                </a:moveTo>
                <a:lnTo>
                  <a:pt x="143256" y="260604"/>
                </a:lnTo>
                <a:lnTo>
                  <a:pt x="143256" y="274320"/>
                </a:lnTo>
                <a:lnTo>
                  <a:pt x="181356" y="274320"/>
                </a:lnTo>
                <a:lnTo>
                  <a:pt x="181356" y="260604"/>
                </a:lnTo>
                <a:close/>
              </a:path>
              <a:path w="856614" h="274320" extrusionOk="0">
                <a:moveTo>
                  <a:pt x="131063" y="260604"/>
                </a:moveTo>
                <a:lnTo>
                  <a:pt x="92963" y="260604"/>
                </a:lnTo>
                <a:lnTo>
                  <a:pt x="92963" y="274320"/>
                </a:lnTo>
                <a:lnTo>
                  <a:pt x="131063" y="274320"/>
                </a:lnTo>
                <a:lnTo>
                  <a:pt x="131063" y="260604"/>
                </a:lnTo>
                <a:close/>
              </a:path>
              <a:path w="856614" h="274320" extrusionOk="0">
                <a:moveTo>
                  <a:pt x="79248" y="260604"/>
                </a:moveTo>
                <a:lnTo>
                  <a:pt x="41148" y="260604"/>
                </a:lnTo>
                <a:lnTo>
                  <a:pt x="41148" y="274320"/>
                </a:lnTo>
                <a:lnTo>
                  <a:pt x="79248" y="274320"/>
                </a:lnTo>
                <a:lnTo>
                  <a:pt x="79248" y="260604"/>
                </a:lnTo>
                <a:close/>
              </a:path>
            </a:pathLst>
          </a:custGeom>
          <a:solidFill>
            <a:srgbClr val="FF000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93" name="Google Shape;93;p1"/>
          <p:cNvSpPr txBox="1"/>
          <p:nvPr/>
        </p:nvSpPr>
        <p:spPr>
          <a:xfrm>
            <a:off x="5213603" y="3346196"/>
            <a:ext cx="412115" cy="184785"/>
          </a:xfrm>
          <a:prstGeom prst="rect">
            <a:avLst/>
          </a:prstGeom>
          <a:noFill/>
          <a:ln>
            <a:noFill/>
          </a:ln>
        </p:spPr>
        <p:txBody>
          <a:bodyPr spcFirstLastPara="1" wrap="square" lIns="0" tIns="11425" rIns="0" bIns="0" anchor="t" anchorCtr="0">
            <a:spAutoFit/>
          </a:bodyPr>
          <a:lstStyle/>
          <a:p>
            <a:pPr marL="0" marR="0" lvl="0" indent="0" algn="l" rtl="0">
              <a:lnSpc>
                <a:spcPct val="100000"/>
              </a:lnSpc>
              <a:spcBef>
                <a:spcPts val="0"/>
              </a:spcBef>
              <a:spcAft>
                <a:spcPts val="0"/>
              </a:spcAft>
              <a:buNone/>
            </a:pPr>
            <a:r>
              <a:rPr lang="en-US" sz="1050">
                <a:solidFill>
                  <a:srgbClr val="FF0000"/>
                </a:solidFill>
                <a:latin typeface="MS PGothic"/>
                <a:ea typeface="MS PGothic"/>
                <a:cs typeface="MS PGothic"/>
                <a:sym typeface="MS PGothic"/>
              </a:rPr>
              <a:t>④⑤⑥</a:t>
            </a:r>
            <a:endParaRPr sz="1050">
              <a:latin typeface="MS PGothic"/>
              <a:ea typeface="MS PGothic"/>
              <a:cs typeface="MS PGothic"/>
              <a:sym typeface="MS PGothic"/>
            </a:endParaRPr>
          </a:p>
        </p:txBody>
      </p:sp>
      <p:sp>
        <p:nvSpPr>
          <p:cNvPr id="94" name="Google Shape;94;p1"/>
          <p:cNvSpPr/>
          <p:nvPr/>
        </p:nvSpPr>
        <p:spPr>
          <a:xfrm>
            <a:off x="5713476" y="2674620"/>
            <a:ext cx="1384300" cy="117475"/>
          </a:xfrm>
          <a:custGeom>
            <a:avLst/>
            <a:gdLst/>
            <a:ahLst/>
            <a:cxnLst/>
            <a:rect l="l" t="t" r="r" b="b"/>
            <a:pathLst>
              <a:path w="1384300" h="117475" extrusionOk="0">
                <a:moveTo>
                  <a:pt x="118872" y="0"/>
                </a:moveTo>
                <a:lnTo>
                  <a:pt x="0" y="57912"/>
                </a:lnTo>
                <a:lnTo>
                  <a:pt x="118872" y="117347"/>
                </a:lnTo>
                <a:lnTo>
                  <a:pt x="118872" y="62483"/>
                </a:lnTo>
                <a:lnTo>
                  <a:pt x="1374765" y="62483"/>
                </a:lnTo>
                <a:lnTo>
                  <a:pt x="1383792" y="57912"/>
                </a:lnTo>
                <a:lnTo>
                  <a:pt x="1374527" y="53339"/>
                </a:lnTo>
                <a:lnTo>
                  <a:pt x="118872" y="53339"/>
                </a:lnTo>
                <a:lnTo>
                  <a:pt x="118872" y="0"/>
                </a:lnTo>
                <a:close/>
              </a:path>
              <a:path w="1384300" h="117475" extrusionOk="0">
                <a:moveTo>
                  <a:pt x="1374765" y="62483"/>
                </a:moveTo>
                <a:lnTo>
                  <a:pt x="1266444" y="62483"/>
                </a:lnTo>
                <a:lnTo>
                  <a:pt x="1266444" y="117347"/>
                </a:lnTo>
                <a:lnTo>
                  <a:pt x="1374765" y="62483"/>
                </a:lnTo>
                <a:close/>
              </a:path>
              <a:path w="1384300" h="117475" extrusionOk="0">
                <a:moveTo>
                  <a:pt x="1266444" y="0"/>
                </a:moveTo>
                <a:lnTo>
                  <a:pt x="1266444" y="53339"/>
                </a:lnTo>
                <a:lnTo>
                  <a:pt x="1374527" y="53339"/>
                </a:lnTo>
                <a:lnTo>
                  <a:pt x="1266444" y="0"/>
                </a:lnTo>
                <a:close/>
              </a:path>
            </a:pathLst>
          </a:custGeom>
          <a:solidFill>
            <a:srgbClr val="FF000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95" name="Google Shape;95;p1"/>
          <p:cNvSpPr/>
          <p:nvPr/>
        </p:nvSpPr>
        <p:spPr>
          <a:xfrm>
            <a:off x="5628132" y="2948939"/>
            <a:ext cx="1464945" cy="1175385"/>
          </a:xfrm>
          <a:custGeom>
            <a:avLst/>
            <a:gdLst/>
            <a:ahLst/>
            <a:cxnLst/>
            <a:rect l="l" t="t" r="r" b="b"/>
            <a:pathLst>
              <a:path w="1464945" h="1175385" extrusionOk="0">
                <a:moveTo>
                  <a:pt x="56387" y="1056132"/>
                </a:moveTo>
                <a:lnTo>
                  <a:pt x="0" y="1175004"/>
                </a:lnTo>
                <a:lnTo>
                  <a:pt x="129539" y="1147572"/>
                </a:lnTo>
                <a:lnTo>
                  <a:pt x="96012" y="1104900"/>
                </a:lnTo>
                <a:lnTo>
                  <a:pt x="103609" y="1098804"/>
                </a:lnTo>
                <a:lnTo>
                  <a:pt x="89915" y="1098804"/>
                </a:lnTo>
                <a:lnTo>
                  <a:pt x="56387" y="1056132"/>
                </a:lnTo>
                <a:close/>
              </a:path>
              <a:path w="1464945" h="1175385" extrusionOk="0">
                <a:moveTo>
                  <a:pt x="1464564" y="0"/>
                </a:moveTo>
                <a:lnTo>
                  <a:pt x="1336547" y="28956"/>
                </a:lnTo>
                <a:lnTo>
                  <a:pt x="1370075" y="71627"/>
                </a:lnTo>
                <a:lnTo>
                  <a:pt x="89915" y="1098804"/>
                </a:lnTo>
                <a:lnTo>
                  <a:pt x="103609" y="1098804"/>
                </a:lnTo>
                <a:lnTo>
                  <a:pt x="1376171" y="77724"/>
                </a:lnTo>
                <a:lnTo>
                  <a:pt x="1429145" y="77724"/>
                </a:lnTo>
                <a:lnTo>
                  <a:pt x="1464564" y="0"/>
                </a:lnTo>
                <a:close/>
              </a:path>
              <a:path w="1464945" h="1175385" extrusionOk="0">
                <a:moveTo>
                  <a:pt x="1429145" y="77724"/>
                </a:moveTo>
                <a:lnTo>
                  <a:pt x="1376171" y="77724"/>
                </a:lnTo>
                <a:lnTo>
                  <a:pt x="1409699" y="120396"/>
                </a:lnTo>
                <a:lnTo>
                  <a:pt x="1429145" y="77724"/>
                </a:lnTo>
                <a:close/>
              </a:path>
            </a:pathLst>
          </a:custGeom>
          <a:solidFill>
            <a:srgbClr val="FF000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96" name="Google Shape;96;p1"/>
          <p:cNvSpPr/>
          <p:nvPr/>
        </p:nvSpPr>
        <p:spPr>
          <a:xfrm>
            <a:off x="5913120" y="3316223"/>
            <a:ext cx="772795" cy="260985"/>
          </a:xfrm>
          <a:custGeom>
            <a:avLst/>
            <a:gdLst/>
            <a:ahLst/>
            <a:cxnLst/>
            <a:rect l="l" t="t" r="r" b="b"/>
            <a:pathLst>
              <a:path w="772795" h="260985" extrusionOk="0">
                <a:moveTo>
                  <a:pt x="0" y="0"/>
                </a:moveTo>
                <a:lnTo>
                  <a:pt x="772668" y="0"/>
                </a:lnTo>
                <a:lnTo>
                  <a:pt x="772668" y="260603"/>
                </a:lnTo>
                <a:lnTo>
                  <a:pt x="0" y="260603"/>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97" name="Google Shape;97;p1"/>
          <p:cNvSpPr/>
          <p:nvPr/>
        </p:nvSpPr>
        <p:spPr>
          <a:xfrm>
            <a:off x="5907023" y="3310128"/>
            <a:ext cx="786765" cy="274320"/>
          </a:xfrm>
          <a:custGeom>
            <a:avLst/>
            <a:gdLst/>
            <a:ahLst/>
            <a:cxnLst/>
            <a:rect l="l" t="t" r="r" b="b"/>
            <a:pathLst>
              <a:path w="786765" h="274320" extrusionOk="0">
                <a:moveTo>
                  <a:pt x="13715" y="260604"/>
                </a:moveTo>
                <a:lnTo>
                  <a:pt x="6096" y="260604"/>
                </a:lnTo>
                <a:lnTo>
                  <a:pt x="6096" y="274320"/>
                </a:lnTo>
                <a:lnTo>
                  <a:pt x="41148" y="274320"/>
                </a:lnTo>
                <a:lnTo>
                  <a:pt x="41148" y="266700"/>
                </a:lnTo>
                <a:lnTo>
                  <a:pt x="13715" y="266700"/>
                </a:lnTo>
                <a:lnTo>
                  <a:pt x="13715" y="260604"/>
                </a:lnTo>
                <a:close/>
              </a:path>
              <a:path w="786765" h="274320" extrusionOk="0">
                <a:moveTo>
                  <a:pt x="13715" y="228600"/>
                </a:moveTo>
                <a:lnTo>
                  <a:pt x="0" y="228600"/>
                </a:lnTo>
                <a:lnTo>
                  <a:pt x="0" y="266700"/>
                </a:lnTo>
                <a:lnTo>
                  <a:pt x="6096" y="266700"/>
                </a:lnTo>
                <a:lnTo>
                  <a:pt x="6096" y="260604"/>
                </a:lnTo>
                <a:lnTo>
                  <a:pt x="13715" y="260604"/>
                </a:lnTo>
                <a:lnTo>
                  <a:pt x="13715" y="228600"/>
                </a:lnTo>
                <a:close/>
              </a:path>
              <a:path w="786765" h="274320" extrusionOk="0">
                <a:moveTo>
                  <a:pt x="41148" y="260604"/>
                </a:moveTo>
                <a:lnTo>
                  <a:pt x="13715" y="260604"/>
                </a:lnTo>
                <a:lnTo>
                  <a:pt x="13715" y="266700"/>
                </a:lnTo>
                <a:lnTo>
                  <a:pt x="41148" y="266700"/>
                </a:lnTo>
                <a:lnTo>
                  <a:pt x="41148" y="260604"/>
                </a:lnTo>
                <a:close/>
              </a:path>
              <a:path w="786765" h="274320" extrusionOk="0">
                <a:moveTo>
                  <a:pt x="13715" y="178308"/>
                </a:moveTo>
                <a:lnTo>
                  <a:pt x="0" y="178308"/>
                </a:lnTo>
                <a:lnTo>
                  <a:pt x="0" y="216408"/>
                </a:lnTo>
                <a:lnTo>
                  <a:pt x="13715" y="216408"/>
                </a:lnTo>
                <a:lnTo>
                  <a:pt x="13715" y="178308"/>
                </a:lnTo>
                <a:close/>
              </a:path>
              <a:path w="786765" h="274320" extrusionOk="0">
                <a:moveTo>
                  <a:pt x="13715" y="128016"/>
                </a:moveTo>
                <a:lnTo>
                  <a:pt x="0" y="128016"/>
                </a:lnTo>
                <a:lnTo>
                  <a:pt x="0" y="166116"/>
                </a:lnTo>
                <a:lnTo>
                  <a:pt x="13715" y="166116"/>
                </a:lnTo>
                <a:lnTo>
                  <a:pt x="13715" y="128016"/>
                </a:lnTo>
                <a:close/>
              </a:path>
              <a:path w="786765" h="274320" extrusionOk="0">
                <a:moveTo>
                  <a:pt x="13715" y="76200"/>
                </a:moveTo>
                <a:lnTo>
                  <a:pt x="0" y="76200"/>
                </a:lnTo>
                <a:lnTo>
                  <a:pt x="0" y="114300"/>
                </a:lnTo>
                <a:lnTo>
                  <a:pt x="13715" y="114300"/>
                </a:lnTo>
                <a:lnTo>
                  <a:pt x="13715" y="76200"/>
                </a:lnTo>
                <a:close/>
              </a:path>
              <a:path w="786765" h="274320" extrusionOk="0">
                <a:moveTo>
                  <a:pt x="13715" y="25908"/>
                </a:moveTo>
                <a:lnTo>
                  <a:pt x="0" y="25908"/>
                </a:lnTo>
                <a:lnTo>
                  <a:pt x="0" y="64008"/>
                </a:lnTo>
                <a:lnTo>
                  <a:pt x="13715" y="64008"/>
                </a:lnTo>
                <a:lnTo>
                  <a:pt x="13715" y="25908"/>
                </a:lnTo>
                <a:close/>
              </a:path>
              <a:path w="786765" h="274320" extrusionOk="0">
                <a:moveTo>
                  <a:pt x="6096" y="6096"/>
                </a:moveTo>
                <a:lnTo>
                  <a:pt x="0" y="6096"/>
                </a:lnTo>
                <a:lnTo>
                  <a:pt x="0" y="13716"/>
                </a:lnTo>
                <a:lnTo>
                  <a:pt x="6096" y="13716"/>
                </a:lnTo>
                <a:lnTo>
                  <a:pt x="6096" y="6096"/>
                </a:lnTo>
                <a:close/>
              </a:path>
              <a:path w="786765" h="274320" extrusionOk="0">
                <a:moveTo>
                  <a:pt x="38100" y="0"/>
                </a:moveTo>
                <a:lnTo>
                  <a:pt x="6096" y="0"/>
                </a:lnTo>
                <a:lnTo>
                  <a:pt x="6096" y="13716"/>
                </a:lnTo>
                <a:lnTo>
                  <a:pt x="13715" y="13716"/>
                </a:lnTo>
                <a:lnTo>
                  <a:pt x="13715" y="6096"/>
                </a:lnTo>
                <a:lnTo>
                  <a:pt x="38100" y="6096"/>
                </a:lnTo>
                <a:lnTo>
                  <a:pt x="38100" y="0"/>
                </a:lnTo>
                <a:close/>
              </a:path>
              <a:path w="786765" h="274320" extrusionOk="0">
                <a:moveTo>
                  <a:pt x="38100" y="6096"/>
                </a:moveTo>
                <a:lnTo>
                  <a:pt x="13715" y="6096"/>
                </a:lnTo>
                <a:lnTo>
                  <a:pt x="13715" y="13716"/>
                </a:lnTo>
                <a:lnTo>
                  <a:pt x="38100" y="13716"/>
                </a:lnTo>
                <a:lnTo>
                  <a:pt x="38100" y="6096"/>
                </a:lnTo>
                <a:close/>
              </a:path>
              <a:path w="786765" h="274320" extrusionOk="0">
                <a:moveTo>
                  <a:pt x="88391" y="0"/>
                </a:moveTo>
                <a:lnTo>
                  <a:pt x="50291" y="0"/>
                </a:lnTo>
                <a:lnTo>
                  <a:pt x="50291" y="13716"/>
                </a:lnTo>
                <a:lnTo>
                  <a:pt x="88391" y="13716"/>
                </a:lnTo>
                <a:lnTo>
                  <a:pt x="88391" y="0"/>
                </a:lnTo>
                <a:close/>
              </a:path>
              <a:path w="786765" h="274320" extrusionOk="0">
                <a:moveTo>
                  <a:pt x="140208" y="0"/>
                </a:moveTo>
                <a:lnTo>
                  <a:pt x="102108" y="0"/>
                </a:lnTo>
                <a:lnTo>
                  <a:pt x="102108" y="13716"/>
                </a:lnTo>
                <a:lnTo>
                  <a:pt x="140208" y="13716"/>
                </a:lnTo>
                <a:lnTo>
                  <a:pt x="140208" y="0"/>
                </a:lnTo>
                <a:close/>
              </a:path>
              <a:path w="786765" h="274320" extrusionOk="0">
                <a:moveTo>
                  <a:pt x="190500" y="0"/>
                </a:moveTo>
                <a:lnTo>
                  <a:pt x="152400" y="0"/>
                </a:lnTo>
                <a:lnTo>
                  <a:pt x="152400" y="13716"/>
                </a:lnTo>
                <a:lnTo>
                  <a:pt x="190500" y="13716"/>
                </a:lnTo>
                <a:lnTo>
                  <a:pt x="190500" y="0"/>
                </a:lnTo>
                <a:close/>
              </a:path>
              <a:path w="786765" h="274320" extrusionOk="0">
                <a:moveTo>
                  <a:pt x="240791" y="0"/>
                </a:moveTo>
                <a:lnTo>
                  <a:pt x="202691" y="0"/>
                </a:lnTo>
                <a:lnTo>
                  <a:pt x="202691" y="13716"/>
                </a:lnTo>
                <a:lnTo>
                  <a:pt x="240791" y="13716"/>
                </a:lnTo>
                <a:lnTo>
                  <a:pt x="240791" y="0"/>
                </a:lnTo>
                <a:close/>
              </a:path>
              <a:path w="786765" h="274320" extrusionOk="0">
                <a:moveTo>
                  <a:pt x="292608" y="0"/>
                </a:moveTo>
                <a:lnTo>
                  <a:pt x="254508" y="0"/>
                </a:lnTo>
                <a:lnTo>
                  <a:pt x="254508" y="13716"/>
                </a:lnTo>
                <a:lnTo>
                  <a:pt x="292608" y="13716"/>
                </a:lnTo>
                <a:lnTo>
                  <a:pt x="292608" y="0"/>
                </a:lnTo>
                <a:close/>
              </a:path>
              <a:path w="786765" h="274320" extrusionOk="0">
                <a:moveTo>
                  <a:pt x="342900" y="0"/>
                </a:moveTo>
                <a:lnTo>
                  <a:pt x="304800" y="0"/>
                </a:lnTo>
                <a:lnTo>
                  <a:pt x="304800" y="13716"/>
                </a:lnTo>
                <a:lnTo>
                  <a:pt x="342900" y="13716"/>
                </a:lnTo>
                <a:lnTo>
                  <a:pt x="342900" y="0"/>
                </a:lnTo>
                <a:close/>
              </a:path>
              <a:path w="786765" h="274320" extrusionOk="0">
                <a:moveTo>
                  <a:pt x="393191" y="0"/>
                </a:moveTo>
                <a:lnTo>
                  <a:pt x="355091" y="0"/>
                </a:lnTo>
                <a:lnTo>
                  <a:pt x="355091" y="13716"/>
                </a:lnTo>
                <a:lnTo>
                  <a:pt x="393191" y="13716"/>
                </a:lnTo>
                <a:lnTo>
                  <a:pt x="393191" y="0"/>
                </a:lnTo>
                <a:close/>
              </a:path>
              <a:path w="786765" h="274320" extrusionOk="0">
                <a:moveTo>
                  <a:pt x="445008" y="0"/>
                </a:moveTo>
                <a:lnTo>
                  <a:pt x="406908" y="0"/>
                </a:lnTo>
                <a:lnTo>
                  <a:pt x="406908" y="13716"/>
                </a:lnTo>
                <a:lnTo>
                  <a:pt x="445008" y="13716"/>
                </a:lnTo>
                <a:lnTo>
                  <a:pt x="445008" y="0"/>
                </a:lnTo>
                <a:close/>
              </a:path>
              <a:path w="786765" h="274320" extrusionOk="0">
                <a:moveTo>
                  <a:pt x="495300" y="0"/>
                </a:moveTo>
                <a:lnTo>
                  <a:pt x="457200" y="0"/>
                </a:lnTo>
                <a:lnTo>
                  <a:pt x="457200" y="13716"/>
                </a:lnTo>
                <a:lnTo>
                  <a:pt x="495300" y="13716"/>
                </a:lnTo>
                <a:lnTo>
                  <a:pt x="495300" y="0"/>
                </a:lnTo>
                <a:close/>
              </a:path>
              <a:path w="786765" h="274320" extrusionOk="0">
                <a:moveTo>
                  <a:pt x="545591" y="0"/>
                </a:moveTo>
                <a:lnTo>
                  <a:pt x="507491" y="0"/>
                </a:lnTo>
                <a:lnTo>
                  <a:pt x="507491" y="13716"/>
                </a:lnTo>
                <a:lnTo>
                  <a:pt x="545591" y="13716"/>
                </a:lnTo>
                <a:lnTo>
                  <a:pt x="545591" y="0"/>
                </a:lnTo>
                <a:close/>
              </a:path>
              <a:path w="786765" h="274320" extrusionOk="0">
                <a:moveTo>
                  <a:pt x="597407" y="0"/>
                </a:moveTo>
                <a:lnTo>
                  <a:pt x="559308" y="0"/>
                </a:lnTo>
                <a:lnTo>
                  <a:pt x="559308" y="13716"/>
                </a:lnTo>
                <a:lnTo>
                  <a:pt x="597407" y="13716"/>
                </a:lnTo>
                <a:lnTo>
                  <a:pt x="597407" y="0"/>
                </a:lnTo>
                <a:close/>
              </a:path>
              <a:path w="786765" h="274320" extrusionOk="0">
                <a:moveTo>
                  <a:pt x="647700" y="0"/>
                </a:moveTo>
                <a:lnTo>
                  <a:pt x="609600" y="0"/>
                </a:lnTo>
                <a:lnTo>
                  <a:pt x="609600" y="13716"/>
                </a:lnTo>
                <a:lnTo>
                  <a:pt x="647700" y="13716"/>
                </a:lnTo>
                <a:lnTo>
                  <a:pt x="647700" y="0"/>
                </a:lnTo>
                <a:close/>
              </a:path>
              <a:path w="786765" h="274320" extrusionOk="0">
                <a:moveTo>
                  <a:pt x="697992" y="0"/>
                </a:moveTo>
                <a:lnTo>
                  <a:pt x="659892" y="0"/>
                </a:lnTo>
                <a:lnTo>
                  <a:pt x="659892" y="13716"/>
                </a:lnTo>
                <a:lnTo>
                  <a:pt x="697992" y="13716"/>
                </a:lnTo>
                <a:lnTo>
                  <a:pt x="697992" y="0"/>
                </a:lnTo>
                <a:close/>
              </a:path>
              <a:path w="786765" h="274320" extrusionOk="0">
                <a:moveTo>
                  <a:pt x="749807" y="0"/>
                </a:moveTo>
                <a:lnTo>
                  <a:pt x="711707" y="0"/>
                </a:lnTo>
                <a:lnTo>
                  <a:pt x="711707" y="13716"/>
                </a:lnTo>
                <a:lnTo>
                  <a:pt x="749807" y="13716"/>
                </a:lnTo>
                <a:lnTo>
                  <a:pt x="749807" y="0"/>
                </a:lnTo>
                <a:close/>
              </a:path>
              <a:path w="786765" h="274320" extrusionOk="0">
                <a:moveTo>
                  <a:pt x="772668" y="6096"/>
                </a:moveTo>
                <a:lnTo>
                  <a:pt x="772668" y="27432"/>
                </a:lnTo>
                <a:lnTo>
                  <a:pt x="786383" y="27432"/>
                </a:lnTo>
                <a:lnTo>
                  <a:pt x="786383" y="13716"/>
                </a:lnTo>
                <a:lnTo>
                  <a:pt x="778764" y="13716"/>
                </a:lnTo>
                <a:lnTo>
                  <a:pt x="772668" y="6096"/>
                </a:lnTo>
                <a:close/>
              </a:path>
              <a:path w="786765" h="274320" extrusionOk="0">
                <a:moveTo>
                  <a:pt x="783335" y="0"/>
                </a:moveTo>
                <a:lnTo>
                  <a:pt x="762000" y="0"/>
                </a:lnTo>
                <a:lnTo>
                  <a:pt x="762000" y="13716"/>
                </a:lnTo>
                <a:lnTo>
                  <a:pt x="772668" y="13716"/>
                </a:lnTo>
                <a:lnTo>
                  <a:pt x="772668" y="6096"/>
                </a:lnTo>
                <a:lnTo>
                  <a:pt x="786383" y="6096"/>
                </a:lnTo>
                <a:lnTo>
                  <a:pt x="786383" y="3048"/>
                </a:lnTo>
                <a:lnTo>
                  <a:pt x="783335" y="0"/>
                </a:lnTo>
                <a:close/>
              </a:path>
              <a:path w="786765" h="274320" extrusionOk="0">
                <a:moveTo>
                  <a:pt x="786383" y="6096"/>
                </a:moveTo>
                <a:lnTo>
                  <a:pt x="772668" y="6096"/>
                </a:lnTo>
                <a:lnTo>
                  <a:pt x="778764" y="13716"/>
                </a:lnTo>
                <a:lnTo>
                  <a:pt x="786383" y="13716"/>
                </a:lnTo>
                <a:lnTo>
                  <a:pt x="786383" y="6096"/>
                </a:lnTo>
                <a:close/>
              </a:path>
              <a:path w="786765" h="274320" extrusionOk="0">
                <a:moveTo>
                  <a:pt x="786383" y="39624"/>
                </a:moveTo>
                <a:lnTo>
                  <a:pt x="772668" y="39624"/>
                </a:lnTo>
                <a:lnTo>
                  <a:pt x="772668" y="77724"/>
                </a:lnTo>
                <a:lnTo>
                  <a:pt x="786383" y="77724"/>
                </a:lnTo>
                <a:lnTo>
                  <a:pt x="786383" y="39624"/>
                </a:lnTo>
                <a:close/>
              </a:path>
              <a:path w="786765" h="274320" extrusionOk="0">
                <a:moveTo>
                  <a:pt x="786383" y="91439"/>
                </a:moveTo>
                <a:lnTo>
                  <a:pt x="772668" y="91439"/>
                </a:lnTo>
                <a:lnTo>
                  <a:pt x="772668" y="129539"/>
                </a:lnTo>
                <a:lnTo>
                  <a:pt x="786383" y="129539"/>
                </a:lnTo>
                <a:lnTo>
                  <a:pt x="786383" y="91439"/>
                </a:lnTo>
                <a:close/>
              </a:path>
              <a:path w="786765" h="274320" extrusionOk="0">
                <a:moveTo>
                  <a:pt x="786383" y="141732"/>
                </a:moveTo>
                <a:lnTo>
                  <a:pt x="772668" y="141732"/>
                </a:lnTo>
                <a:lnTo>
                  <a:pt x="772668" y="179832"/>
                </a:lnTo>
                <a:lnTo>
                  <a:pt x="786383" y="179832"/>
                </a:lnTo>
                <a:lnTo>
                  <a:pt x="786383" y="141732"/>
                </a:lnTo>
                <a:close/>
              </a:path>
              <a:path w="786765" h="274320" extrusionOk="0">
                <a:moveTo>
                  <a:pt x="786383" y="192024"/>
                </a:moveTo>
                <a:lnTo>
                  <a:pt x="772668" y="192024"/>
                </a:lnTo>
                <a:lnTo>
                  <a:pt x="772668" y="230124"/>
                </a:lnTo>
                <a:lnTo>
                  <a:pt x="786383" y="230124"/>
                </a:lnTo>
                <a:lnTo>
                  <a:pt x="786383" y="192024"/>
                </a:lnTo>
                <a:close/>
              </a:path>
              <a:path w="786765" h="274320" extrusionOk="0">
                <a:moveTo>
                  <a:pt x="772668" y="260604"/>
                </a:moveTo>
                <a:lnTo>
                  <a:pt x="765048" y="260604"/>
                </a:lnTo>
                <a:lnTo>
                  <a:pt x="765048" y="274320"/>
                </a:lnTo>
                <a:lnTo>
                  <a:pt x="783335" y="274320"/>
                </a:lnTo>
                <a:lnTo>
                  <a:pt x="786383" y="271272"/>
                </a:lnTo>
                <a:lnTo>
                  <a:pt x="786383" y="266700"/>
                </a:lnTo>
                <a:lnTo>
                  <a:pt x="772668" y="266700"/>
                </a:lnTo>
                <a:lnTo>
                  <a:pt x="772668" y="260604"/>
                </a:lnTo>
                <a:close/>
              </a:path>
              <a:path w="786765" h="274320" extrusionOk="0">
                <a:moveTo>
                  <a:pt x="786383" y="243839"/>
                </a:moveTo>
                <a:lnTo>
                  <a:pt x="772668" y="243839"/>
                </a:lnTo>
                <a:lnTo>
                  <a:pt x="772668" y="266700"/>
                </a:lnTo>
                <a:lnTo>
                  <a:pt x="778764" y="260604"/>
                </a:lnTo>
                <a:lnTo>
                  <a:pt x="786383" y="260604"/>
                </a:lnTo>
                <a:lnTo>
                  <a:pt x="786383" y="243839"/>
                </a:lnTo>
                <a:close/>
              </a:path>
              <a:path w="786765" h="274320" extrusionOk="0">
                <a:moveTo>
                  <a:pt x="786383" y="260604"/>
                </a:moveTo>
                <a:lnTo>
                  <a:pt x="778764" y="260604"/>
                </a:lnTo>
                <a:lnTo>
                  <a:pt x="772668" y="266700"/>
                </a:lnTo>
                <a:lnTo>
                  <a:pt x="786383" y="266700"/>
                </a:lnTo>
                <a:lnTo>
                  <a:pt x="786383" y="260604"/>
                </a:lnTo>
                <a:close/>
              </a:path>
              <a:path w="786765" h="274320" extrusionOk="0">
                <a:moveTo>
                  <a:pt x="752855" y="260604"/>
                </a:moveTo>
                <a:lnTo>
                  <a:pt x="714755" y="260604"/>
                </a:lnTo>
                <a:lnTo>
                  <a:pt x="714755" y="274320"/>
                </a:lnTo>
                <a:lnTo>
                  <a:pt x="752855" y="274320"/>
                </a:lnTo>
                <a:lnTo>
                  <a:pt x="752855" y="260604"/>
                </a:lnTo>
                <a:close/>
              </a:path>
              <a:path w="786765" h="274320" extrusionOk="0">
                <a:moveTo>
                  <a:pt x="701040" y="260604"/>
                </a:moveTo>
                <a:lnTo>
                  <a:pt x="662940" y="260604"/>
                </a:lnTo>
                <a:lnTo>
                  <a:pt x="662940" y="274320"/>
                </a:lnTo>
                <a:lnTo>
                  <a:pt x="701040" y="274320"/>
                </a:lnTo>
                <a:lnTo>
                  <a:pt x="701040" y="260604"/>
                </a:lnTo>
                <a:close/>
              </a:path>
              <a:path w="786765" h="274320" extrusionOk="0">
                <a:moveTo>
                  <a:pt x="650748" y="260604"/>
                </a:moveTo>
                <a:lnTo>
                  <a:pt x="612648" y="260604"/>
                </a:lnTo>
                <a:lnTo>
                  <a:pt x="612648" y="274320"/>
                </a:lnTo>
                <a:lnTo>
                  <a:pt x="650748" y="274320"/>
                </a:lnTo>
                <a:lnTo>
                  <a:pt x="650748" y="260604"/>
                </a:lnTo>
                <a:close/>
              </a:path>
              <a:path w="786765" h="274320" extrusionOk="0">
                <a:moveTo>
                  <a:pt x="600455" y="260604"/>
                </a:moveTo>
                <a:lnTo>
                  <a:pt x="562355" y="260604"/>
                </a:lnTo>
                <a:lnTo>
                  <a:pt x="562355" y="274320"/>
                </a:lnTo>
                <a:lnTo>
                  <a:pt x="600455" y="274320"/>
                </a:lnTo>
                <a:lnTo>
                  <a:pt x="600455" y="260604"/>
                </a:lnTo>
                <a:close/>
              </a:path>
              <a:path w="786765" h="274320" extrusionOk="0">
                <a:moveTo>
                  <a:pt x="548639" y="260604"/>
                </a:moveTo>
                <a:lnTo>
                  <a:pt x="510539" y="260604"/>
                </a:lnTo>
                <a:lnTo>
                  <a:pt x="510539" y="274320"/>
                </a:lnTo>
                <a:lnTo>
                  <a:pt x="548639" y="274320"/>
                </a:lnTo>
                <a:lnTo>
                  <a:pt x="548639" y="260604"/>
                </a:lnTo>
                <a:close/>
              </a:path>
              <a:path w="786765" h="274320" extrusionOk="0">
                <a:moveTo>
                  <a:pt x="498348" y="260604"/>
                </a:moveTo>
                <a:lnTo>
                  <a:pt x="460248" y="260604"/>
                </a:lnTo>
                <a:lnTo>
                  <a:pt x="460248" y="274320"/>
                </a:lnTo>
                <a:lnTo>
                  <a:pt x="498348" y="274320"/>
                </a:lnTo>
                <a:lnTo>
                  <a:pt x="498348" y="260604"/>
                </a:lnTo>
                <a:close/>
              </a:path>
              <a:path w="786765" h="274320" extrusionOk="0">
                <a:moveTo>
                  <a:pt x="448055" y="260604"/>
                </a:moveTo>
                <a:lnTo>
                  <a:pt x="409955" y="260604"/>
                </a:lnTo>
                <a:lnTo>
                  <a:pt x="409955" y="274320"/>
                </a:lnTo>
                <a:lnTo>
                  <a:pt x="448055" y="274320"/>
                </a:lnTo>
                <a:lnTo>
                  <a:pt x="448055" y="260604"/>
                </a:lnTo>
                <a:close/>
              </a:path>
              <a:path w="786765" h="274320" extrusionOk="0">
                <a:moveTo>
                  <a:pt x="396239" y="260604"/>
                </a:moveTo>
                <a:lnTo>
                  <a:pt x="358139" y="260604"/>
                </a:lnTo>
                <a:lnTo>
                  <a:pt x="358139" y="274320"/>
                </a:lnTo>
                <a:lnTo>
                  <a:pt x="396239" y="274320"/>
                </a:lnTo>
                <a:lnTo>
                  <a:pt x="396239" y="260604"/>
                </a:lnTo>
                <a:close/>
              </a:path>
              <a:path w="786765" h="274320" extrusionOk="0">
                <a:moveTo>
                  <a:pt x="345948" y="260604"/>
                </a:moveTo>
                <a:lnTo>
                  <a:pt x="307848" y="260604"/>
                </a:lnTo>
                <a:lnTo>
                  <a:pt x="307848" y="274320"/>
                </a:lnTo>
                <a:lnTo>
                  <a:pt x="345948" y="274320"/>
                </a:lnTo>
                <a:lnTo>
                  <a:pt x="345948" y="260604"/>
                </a:lnTo>
                <a:close/>
              </a:path>
              <a:path w="786765" h="274320" extrusionOk="0">
                <a:moveTo>
                  <a:pt x="295655" y="260604"/>
                </a:moveTo>
                <a:lnTo>
                  <a:pt x="257555" y="260604"/>
                </a:lnTo>
                <a:lnTo>
                  <a:pt x="257555" y="274320"/>
                </a:lnTo>
                <a:lnTo>
                  <a:pt x="295655" y="274320"/>
                </a:lnTo>
                <a:lnTo>
                  <a:pt x="295655" y="260604"/>
                </a:lnTo>
                <a:close/>
              </a:path>
              <a:path w="786765" h="274320" extrusionOk="0">
                <a:moveTo>
                  <a:pt x="243839" y="260604"/>
                </a:moveTo>
                <a:lnTo>
                  <a:pt x="205739" y="260604"/>
                </a:lnTo>
                <a:lnTo>
                  <a:pt x="205739" y="274320"/>
                </a:lnTo>
                <a:lnTo>
                  <a:pt x="243839" y="274320"/>
                </a:lnTo>
                <a:lnTo>
                  <a:pt x="243839" y="260604"/>
                </a:lnTo>
                <a:close/>
              </a:path>
              <a:path w="786765" h="274320" extrusionOk="0">
                <a:moveTo>
                  <a:pt x="193548" y="260604"/>
                </a:moveTo>
                <a:lnTo>
                  <a:pt x="155448" y="260604"/>
                </a:lnTo>
                <a:lnTo>
                  <a:pt x="155448" y="274320"/>
                </a:lnTo>
                <a:lnTo>
                  <a:pt x="193548" y="274320"/>
                </a:lnTo>
                <a:lnTo>
                  <a:pt x="193548" y="260604"/>
                </a:lnTo>
                <a:close/>
              </a:path>
              <a:path w="786765" h="274320" extrusionOk="0">
                <a:moveTo>
                  <a:pt x="143255" y="260604"/>
                </a:moveTo>
                <a:lnTo>
                  <a:pt x="105155" y="260604"/>
                </a:lnTo>
                <a:lnTo>
                  <a:pt x="105155" y="274320"/>
                </a:lnTo>
                <a:lnTo>
                  <a:pt x="143255" y="274320"/>
                </a:lnTo>
                <a:lnTo>
                  <a:pt x="143255" y="260604"/>
                </a:lnTo>
                <a:close/>
              </a:path>
              <a:path w="786765" h="274320" extrusionOk="0">
                <a:moveTo>
                  <a:pt x="91439" y="260604"/>
                </a:moveTo>
                <a:lnTo>
                  <a:pt x="53339" y="260604"/>
                </a:lnTo>
                <a:lnTo>
                  <a:pt x="53339" y="274320"/>
                </a:lnTo>
                <a:lnTo>
                  <a:pt x="91439" y="274320"/>
                </a:lnTo>
                <a:lnTo>
                  <a:pt x="91439" y="260604"/>
                </a:lnTo>
                <a:close/>
              </a:path>
            </a:pathLst>
          </a:custGeom>
          <a:solidFill>
            <a:srgbClr val="FF000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98" name="Google Shape;98;p1"/>
          <p:cNvSpPr txBox="1"/>
          <p:nvPr/>
        </p:nvSpPr>
        <p:spPr>
          <a:xfrm>
            <a:off x="5913120" y="3346196"/>
            <a:ext cx="772795" cy="184785"/>
          </a:xfrm>
          <a:prstGeom prst="rect">
            <a:avLst/>
          </a:prstGeom>
          <a:noFill/>
          <a:ln>
            <a:noFill/>
          </a:ln>
        </p:spPr>
        <p:txBody>
          <a:bodyPr spcFirstLastPara="1" wrap="square" lIns="0" tIns="11425" rIns="0" bIns="0" anchor="t" anchorCtr="0">
            <a:spAutoFit/>
          </a:bodyPr>
          <a:lstStyle/>
          <a:p>
            <a:pPr marL="185420" marR="0" lvl="0" indent="0" algn="l" rtl="0">
              <a:lnSpc>
                <a:spcPct val="100000"/>
              </a:lnSpc>
              <a:spcBef>
                <a:spcPts val="0"/>
              </a:spcBef>
              <a:spcAft>
                <a:spcPts val="0"/>
              </a:spcAft>
              <a:buNone/>
            </a:pPr>
            <a:r>
              <a:rPr lang="en-US" sz="1050">
                <a:solidFill>
                  <a:srgbClr val="FF0000"/>
                </a:solidFill>
                <a:latin typeface="MS PGothic"/>
                <a:ea typeface="MS PGothic"/>
                <a:cs typeface="MS PGothic"/>
                <a:sym typeface="MS PGothic"/>
              </a:rPr>
              <a:t>①②③</a:t>
            </a:r>
            <a:endParaRPr sz="1050">
              <a:latin typeface="MS PGothic"/>
              <a:ea typeface="MS PGothic"/>
              <a:cs typeface="MS PGothic"/>
              <a:sym typeface="MS PGothic"/>
            </a:endParaRPr>
          </a:p>
        </p:txBody>
      </p:sp>
      <p:sp>
        <p:nvSpPr>
          <p:cNvPr id="99" name="Google Shape;99;p1"/>
          <p:cNvSpPr/>
          <p:nvPr/>
        </p:nvSpPr>
        <p:spPr>
          <a:xfrm>
            <a:off x="6042659" y="2587751"/>
            <a:ext cx="797560" cy="262255"/>
          </a:xfrm>
          <a:custGeom>
            <a:avLst/>
            <a:gdLst/>
            <a:ahLst/>
            <a:cxnLst/>
            <a:rect l="l" t="t" r="r" b="b"/>
            <a:pathLst>
              <a:path w="797559" h="262255" extrusionOk="0">
                <a:moveTo>
                  <a:pt x="0" y="0"/>
                </a:moveTo>
                <a:lnTo>
                  <a:pt x="797051" y="0"/>
                </a:lnTo>
                <a:lnTo>
                  <a:pt x="797051" y="262127"/>
                </a:lnTo>
                <a:lnTo>
                  <a:pt x="0" y="262127"/>
                </a:lnTo>
                <a:lnTo>
                  <a:pt x="0"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00" name="Google Shape;100;p1"/>
          <p:cNvSpPr/>
          <p:nvPr/>
        </p:nvSpPr>
        <p:spPr>
          <a:xfrm>
            <a:off x="6036564" y="2581655"/>
            <a:ext cx="810895" cy="276225"/>
          </a:xfrm>
          <a:custGeom>
            <a:avLst/>
            <a:gdLst/>
            <a:ahLst/>
            <a:cxnLst/>
            <a:rect l="l" t="t" r="r" b="b"/>
            <a:pathLst>
              <a:path w="810895" h="276225" extrusionOk="0">
                <a:moveTo>
                  <a:pt x="13715" y="262128"/>
                </a:moveTo>
                <a:lnTo>
                  <a:pt x="6096" y="262128"/>
                </a:lnTo>
                <a:lnTo>
                  <a:pt x="6096" y="275844"/>
                </a:lnTo>
                <a:lnTo>
                  <a:pt x="42672" y="275844"/>
                </a:lnTo>
                <a:lnTo>
                  <a:pt x="42672" y="268224"/>
                </a:lnTo>
                <a:lnTo>
                  <a:pt x="13715" y="268224"/>
                </a:lnTo>
                <a:lnTo>
                  <a:pt x="13715" y="262128"/>
                </a:lnTo>
                <a:close/>
              </a:path>
              <a:path w="810895" h="276225" extrusionOk="0">
                <a:moveTo>
                  <a:pt x="13715" y="230124"/>
                </a:moveTo>
                <a:lnTo>
                  <a:pt x="0" y="230124"/>
                </a:lnTo>
                <a:lnTo>
                  <a:pt x="0" y="268224"/>
                </a:lnTo>
                <a:lnTo>
                  <a:pt x="6096" y="268224"/>
                </a:lnTo>
                <a:lnTo>
                  <a:pt x="6096" y="262128"/>
                </a:lnTo>
                <a:lnTo>
                  <a:pt x="13715" y="262128"/>
                </a:lnTo>
                <a:lnTo>
                  <a:pt x="13715" y="230124"/>
                </a:lnTo>
                <a:close/>
              </a:path>
              <a:path w="810895" h="276225" extrusionOk="0">
                <a:moveTo>
                  <a:pt x="42672" y="262128"/>
                </a:moveTo>
                <a:lnTo>
                  <a:pt x="13715" y="262128"/>
                </a:lnTo>
                <a:lnTo>
                  <a:pt x="13715" y="268224"/>
                </a:lnTo>
                <a:lnTo>
                  <a:pt x="42672" y="268224"/>
                </a:lnTo>
                <a:lnTo>
                  <a:pt x="42672" y="262128"/>
                </a:lnTo>
                <a:close/>
              </a:path>
              <a:path w="810895" h="276225" extrusionOk="0">
                <a:moveTo>
                  <a:pt x="13715" y="179832"/>
                </a:moveTo>
                <a:lnTo>
                  <a:pt x="0" y="179832"/>
                </a:lnTo>
                <a:lnTo>
                  <a:pt x="0" y="217932"/>
                </a:lnTo>
                <a:lnTo>
                  <a:pt x="13715" y="217932"/>
                </a:lnTo>
                <a:lnTo>
                  <a:pt x="13715" y="179832"/>
                </a:lnTo>
                <a:close/>
              </a:path>
              <a:path w="810895" h="276225" extrusionOk="0">
                <a:moveTo>
                  <a:pt x="13715" y="129540"/>
                </a:moveTo>
                <a:lnTo>
                  <a:pt x="0" y="129540"/>
                </a:lnTo>
                <a:lnTo>
                  <a:pt x="0" y="167640"/>
                </a:lnTo>
                <a:lnTo>
                  <a:pt x="13715" y="167640"/>
                </a:lnTo>
                <a:lnTo>
                  <a:pt x="13715" y="129540"/>
                </a:lnTo>
                <a:close/>
              </a:path>
              <a:path w="810895" h="276225" extrusionOk="0">
                <a:moveTo>
                  <a:pt x="13715" y="77724"/>
                </a:moveTo>
                <a:lnTo>
                  <a:pt x="0" y="77724"/>
                </a:lnTo>
                <a:lnTo>
                  <a:pt x="0" y="115824"/>
                </a:lnTo>
                <a:lnTo>
                  <a:pt x="13715" y="115824"/>
                </a:lnTo>
                <a:lnTo>
                  <a:pt x="13715" y="77724"/>
                </a:lnTo>
                <a:close/>
              </a:path>
              <a:path w="810895" h="276225" extrusionOk="0">
                <a:moveTo>
                  <a:pt x="13715" y="27432"/>
                </a:moveTo>
                <a:lnTo>
                  <a:pt x="0" y="27432"/>
                </a:lnTo>
                <a:lnTo>
                  <a:pt x="0" y="65532"/>
                </a:lnTo>
                <a:lnTo>
                  <a:pt x="13715" y="65532"/>
                </a:lnTo>
                <a:lnTo>
                  <a:pt x="13715" y="27432"/>
                </a:lnTo>
                <a:close/>
              </a:path>
              <a:path w="810895" h="276225" extrusionOk="0">
                <a:moveTo>
                  <a:pt x="6096" y="6096"/>
                </a:moveTo>
                <a:lnTo>
                  <a:pt x="0" y="6096"/>
                </a:lnTo>
                <a:lnTo>
                  <a:pt x="0" y="15240"/>
                </a:lnTo>
                <a:lnTo>
                  <a:pt x="13715" y="15240"/>
                </a:lnTo>
                <a:lnTo>
                  <a:pt x="13715" y="13716"/>
                </a:lnTo>
                <a:lnTo>
                  <a:pt x="6096" y="13716"/>
                </a:lnTo>
                <a:lnTo>
                  <a:pt x="6096" y="6096"/>
                </a:lnTo>
                <a:close/>
              </a:path>
              <a:path w="810895" h="276225" extrusionOk="0">
                <a:moveTo>
                  <a:pt x="36575" y="0"/>
                </a:moveTo>
                <a:lnTo>
                  <a:pt x="6096" y="0"/>
                </a:lnTo>
                <a:lnTo>
                  <a:pt x="6096" y="13716"/>
                </a:lnTo>
                <a:lnTo>
                  <a:pt x="13715" y="13716"/>
                </a:lnTo>
                <a:lnTo>
                  <a:pt x="13715" y="6096"/>
                </a:lnTo>
                <a:lnTo>
                  <a:pt x="36575" y="6096"/>
                </a:lnTo>
                <a:lnTo>
                  <a:pt x="36575" y="0"/>
                </a:lnTo>
                <a:close/>
              </a:path>
              <a:path w="810895" h="276225" extrusionOk="0">
                <a:moveTo>
                  <a:pt x="36575" y="6096"/>
                </a:moveTo>
                <a:lnTo>
                  <a:pt x="13715" y="6096"/>
                </a:lnTo>
                <a:lnTo>
                  <a:pt x="13715" y="13716"/>
                </a:lnTo>
                <a:lnTo>
                  <a:pt x="36575" y="13716"/>
                </a:lnTo>
                <a:lnTo>
                  <a:pt x="36575" y="6096"/>
                </a:lnTo>
                <a:close/>
              </a:path>
              <a:path w="810895" h="276225" extrusionOk="0">
                <a:moveTo>
                  <a:pt x="86868" y="0"/>
                </a:moveTo>
                <a:lnTo>
                  <a:pt x="48768" y="0"/>
                </a:lnTo>
                <a:lnTo>
                  <a:pt x="48768" y="13716"/>
                </a:lnTo>
                <a:lnTo>
                  <a:pt x="86868" y="13716"/>
                </a:lnTo>
                <a:lnTo>
                  <a:pt x="86868" y="0"/>
                </a:lnTo>
                <a:close/>
              </a:path>
              <a:path w="810895" h="276225" extrusionOk="0">
                <a:moveTo>
                  <a:pt x="138684" y="0"/>
                </a:moveTo>
                <a:lnTo>
                  <a:pt x="100584" y="0"/>
                </a:lnTo>
                <a:lnTo>
                  <a:pt x="100584" y="13716"/>
                </a:lnTo>
                <a:lnTo>
                  <a:pt x="138684" y="13716"/>
                </a:lnTo>
                <a:lnTo>
                  <a:pt x="138684" y="0"/>
                </a:lnTo>
                <a:close/>
              </a:path>
              <a:path w="810895" h="276225" extrusionOk="0">
                <a:moveTo>
                  <a:pt x="188975" y="0"/>
                </a:moveTo>
                <a:lnTo>
                  <a:pt x="150875" y="0"/>
                </a:lnTo>
                <a:lnTo>
                  <a:pt x="150875" y="13716"/>
                </a:lnTo>
                <a:lnTo>
                  <a:pt x="188975" y="13716"/>
                </a:lnTo>
                <a:lnTo>
                  <a:pt x="188975" y="0"/>
                </a:lnTo>
                <a:close/>
              </a:path>
              <a:path w="810895" h="276225" extrusionOk="0">
                <a:moveTo>
                  <a:pt x="239268" y="0"/>
                </a:moveTo>
                <a:lnTo>
                  <a:pt x="201168" y="0"/>
                </a:lnTo>
                <a:lnTo>
                  <a:pt x="201168" y="13716"/>
                </a:lnTo>
                <a:lnTo>
                  <a:pt x="239268" y="13716"/>
                </a:lnTo>
                <a:lnTo>
                  <a:pt x="239268" y="0"/>
                </a:lnTo>
                <a:close/>
              </a:path>
              <a:path w="810895" h="276225" extrusionOk="0">
                <a:moveTo>
                  <a:pt x="291084" y="0"/>
                </a:moveTo>
                <a:lnTo>
                  <a:pt x="252984" y="0"/>
                </a:lnTo>
                <a:lnTo>
                  <a:pt x="252984" y="13716"/>
                </a:lnTo>
                <a:lnTo>
                  <a:pt x="291084" y="13716"/>
                </a:lnTo>
                <a:lnTo>
                  <a:pt x="291084" y="0"/>
                </a:lnTo>
                <a:close/>
              </a:path>
              <a:path w="810895" h="276225" extrusionOk="0">
                <a:moveTo>
                  <a:pt x="341375" y="0"/>
                </a:moveTo>
                <a:lnTo>
                  <a:pt x="303275" y="0"/>
                </a:lnTo>
                <a:lnTo>
                  <a:pt x="303275" y="13716"/>
                </a:lnTo>
                <a:lnTo>
                  <a:pt x="341375" y="13716"/>
                </a:lnTo>
                <a:lnTo>
                  <a:pt x="341375" y="0"/>
                </a:lnTo>
                <a:close/>
              </a:path>
              <a:path w="810895" h="276225" extrusionOk="0">
                <a:moveTo>
                  <a:pt x="391668" y="0"/>
                </a:moveTo>
                <a:lnTo>
                  <a:pt x="353568" y="0"/>
                </a:lnTo>
                <a:lnTo>
                  <a:pt x="353568" y="13716"/>
                </a:lnTo>
                <a:lnTo>
                  <a:pt x="391668" y="13716"/>
                </a:lnTo>
                <a:lnTo>
                  <a:pt x="391668" y="0"/>
                </a:lnTo>
                <a:close/>
              </a:path>
              <a:path w="810895" h="276225" extrusionOk="0">
                <a:moveTo>
                  <a:pt x="443484" y="0"/>
                </a:moveTo>
                <a:lnTo>
                  <a:pt x="405384" y="0"/>
                </a:lnTo>
                <a:lnTo>
                  <a:pt x="405384" y="13716"/>
                </a:lnTo>
                <a:lnTo>
                  <a:pt x="443484" y="13716"/>
                </a:lnTo>
                <a:lnTo>
                  <a:pt x="443484" y="0"/>
                </a:lnTo>
                <a:close/>
              </a:path>
              <a:path w="810895" h="276225" extrusionOk="0">
                <a:moveTo>
                  <a:pt x="493776" y="0"/>
                </a:moveTo>
                <a:lnTo>
                  <a:pt x="455675" y="0"/>
                </a:lnTo>
                <a:lnTo>
                  <a:pt x="455675" y="13716"/>
                </a:lnTo>
                <a:lnTo>
                  <a:pt x="493776" y="13716"/>
                </a:lnTo>
                <a:lnTo>
                  <a:pt x="493776" y="0"/>
                </a:lnTo>
                <a:close/>
              </a:path>
              <a:path w="810895" h="276225" extrusionOk="0">
                <a:moveTo>
                  <a:pt x="544067" y="0"/>
                </a:moveTo>
                <a:lnTo>
                  <a:pt x="505967" y="0"/>
                </a:lnTo>
                <a:lnTo>
                  <a:pt x="505967" y="13716"/>
                </a:lnTo>
                <a:lnTo>
                  <a:pt x="544067" y="13716"/>
                </a:lnTo>
                <a:lnTo>
                  <a:pt x="544067" y="0"/>
                </a:lnTo>
                <a:close/>
              </a:path>
              <a:path w="810895" h="276225" extrusionOk="0">
                <a:moveTo>
                  <a:pt x="595884" y="0"/>
                </a:moveTo>
                <a:lnTo>
                  <a:pt x="557784" y="0"/>
                </a:lnTo>
                <a:lnTo>
                  <a:pt x="557784" y="13716"/>
                </a:lnTo>
                <a:lnTo>
                  <a:pt x="595884" y="13716"/>
                </a:lnTo>
                <a:lnTo>
                  <a:pt x="595884" y="0"/>
                </a:lnTo>
                <a:close/>
              </a:path>
              <a:path w="810895" h="276225" extrusionOk="0">
                <a:moveTo>
                  <a:pt x="646176" y="0"/>
                </a:moveTo>
                <a:lnTo>
                  <a:pt x="608076" y="0"/>
                </a:lnTo>
                <a:lnTo>
                  <a:pt x="608076" y="13716"/>
                </a:lnTo>
                <a:lnTo>
                  <a:pt x="646176" y="13716"/>
                </a:lnTo>
                <a:lnTo>
                  <a:pt x="646176" y="0"/>
                </a:lnTo>
                <a:close/>
              </a:path>
              <a:path w="810895" h="276225" extrusionOk="0">
                <a:moveTo>
                  <a:pt x="696467" y="0"/>
                </a:moveTo>
                <a:lnTo>
                  <a:pt x="658367" y="0"/>
                </a:lnTo>
                <a:lnTo>
                  <a:pt x="658367" y="13716"/>
                </a:lnTo>
                <a:lnTo>
                  <a:pt x="696467" y="13716"/>
                </a:lnTo>
                <a:lnTo>
                  <a:pt x="696467" y="0"/>
                </a:lnTo>
                <a:close/>
              </a:path>
              <a:path w="810895" h="276225" extrusionOk="0">
                <a:moveTo>
                  <a:pt x="748284" y="0"/>
                </a:moveTo>
                <a:lnTo>
                  <a:pt x="710184" y="0"/>
                </a:lnTo>
                <a:lnTo>
                  <a:pt x="710184" y="13716"/>
                </a:lnTo>
                <a:lnTo>
                  <a:pt x="748284" y="13716"/>
                </a:lnTo>
                <a:lnTo>
                  <a:pt x="748284" y="0"/>
                </a:lnTo>
                <a:close/>
              </a:path>
              <a:path w="810895" h="276225" extrusionOk="0">
                <a:moveTo>
                  <a:pt x="810767" y="13716"/>
                </a:moveTo>
                <a:lnTo>
                  <a:pt x="797052" y="13716"/>
                </a:lnTo>
                <a:lnTo>
                  <a:pt x="797052" y="51816"/>
                </a:lnTo>
                <a:lnTo>
                  <a:pt x="810767" y="51816"/>
                </a:lnTo>
                <a:lnTo>
                  <a:pt x="810767" y="13716"/>
                </a:lnTo>
                <a:close/>
              </a:path>
              <a:path w="810895" h="276225" extrusionOk="0">
                <a:moveTo>
                  <a:pt x="798576" y="0"/>
                </a:moveTo>
                <a:lnTo>
                  <a:pt x="760476" y="0"/>
                </a:lnTo>
                <a:lnTo>
                  <a:pt x="760476" y="13716"/>
                </a:lnTo>
                <a:lnTo>
                  <a:pt x="798576" y="13716"/>
                </a:lnTo>
                <a:lnTo>
                  <a:pt x="798576" y="0"/>
                </a:lnTo>
                <a:close/>
              </a:path>
              <a:path w="810895" h="276225" extrusionOk="0">
                <a:moveTo>
                  <a:pt x="810767" y="65532"/>
                </a:moveTo>
                <a:lnTo>
                  <a:pt x="797052" y="65532"/>
                </a:lnTo>
                <a:lnTo>
                  <a:pt x="797052" y="103632"/>
                </a:lnTo>
                <a:lnTo>
                  <a:pt x="810767" y="103632"/>
                </a:lnTo>
                <a:lnTo>
                  <a:pt x="810767" y="65532"/>
                </a:lnTo>
                <a:close/>
              </a:path>
              <a:path w="810895" h="276225" extrusionOk="0">
                <a:moveTo>
                  <a:pt x="810767" y="115824"/>
                </a:moveTo>
                <a:lnTo>
                  <a:pt x="797052" y="115824"/>
                </a:lnTo>
                <a:lnTo>
                  <a:pt x="797052" y="153924"/>
                </a:lnTo>
                <a:lnTo>
                  <a:pt x="810767" y="153924"/>
                </a:lnTo>
                <a:lnTo>
                  <a:pt x="810767" y="115824"/>
                </a:lnTo>
                <a:close/>
              </a:path>
              <a:path w="810895" h="276225" extrusionOk="0">
                <a:moveTo>
                  <a:pt x="810767" y="166116"/>
                </a:moveTo>
                <a:lnTo>
                  <a:pt x="797052" y="166116"/>
                </a:lnTo>
                <a:lnTo>
                  <a:pt x="797052" y="204216"/>
                </a:lnTo>
                <a:lnTo>
                  <a:pt x="810767" y="204216"/>
                </a:lnTo>
                <a:lnTo>
                  <a:pt x="810767" y="166116"/>
                </a:lnTo>
                <a:close/>
              </a:path>
              <a:path w="810895" h="276225" extrusionOk="0">
                <a:moveTo>
                  <a:pt x="810767" y="217932"/>
                </a:moveTo>
                <a:lnTo>
                  <a:pt x="797052" y="217932"/>
                </a:lnTo>
                <a:lnTo>
                  <a:pt x="797052" y="256032"/>
                </a:lnTo>
                <a:lnTo>
                  <a:pt x="810767" y="256032"/>
                </a:lnTo>
                <a:lnTo>
                  <a:pt x="810767" y="217932"/>
                </a:lnTo>
                <a:close/>
              </a:path>
              <a:path w="810895" h="276225" extrusionOk="0">
                <a:moveTo>
                  <a:pt x="803147" y="262128"/>
                </a:moveTo>
                <a:lnTo>
                  <a:pt x="766571" y="262128"/>
                </a:lnTo>
                <a:lnTo>
                  <a:pt x="766571" y="275844"/>
                </a:lnTo>
                <a:lnTo>
                  <a:pt x="807719" y="275844"/>
                </a:lnTo>
                <a:lnTo>
                  <a:pt x="810767" y="272796"/>
                </a:lnTo>
                <a:lnTo>
                  <a:pt x="810767" y="268224"/>
                </a:lnTo>
                <a:lnTo>
                  <a:pt x="797052" y="268224"/>
                </a:lnTo>
                <a:lnTo>
                  <a:pt x="803147" y="262128"/>
                </a:lnTo>
                <a:close/>
              </a:path>
              <a:path w="810895" h="276225" extrusionOk="0">
                <a:moveTo>
                  <a:pt x="752856" y="262128"/>
                </a:moveTo>
                <a:lnTo>
                  <a:pt x="714756" y="262128"/>
                </a:lnTo>
                <a:lnTo>
                  <a:pt x="714756" y="275844"/>
                </a:lnTo>
                <a:lnTo>
                  <a:pt x="752856" y="275844"/>
                </a:lnTo>
                <a:lnTo>
                  <a:pt x="752856" y="262128"/>
                </a:lnTo>
                <a:close/>
              </a:path>
              <a:path w="810895" h="276225" extrusionOk="0">
                <a:moveTo>
                  <a:pt x="702563" y="262128"/>
                </a:moveTo>
                <a:lnTo>
                  <a:pt x="664463" y="262128"/>
                </a:lnTo>
                <a:lnTo>
                  <a:pt x="664463" y="275844"/>
                </a:lnTo>
                <a:lnTo>
                  <a:pt x="702563" y="275844"/>
                </a:lnTo>
                <a:lnTo>
                  <a:pt x="702563" y="262128"/>
                </a:lnTo>
                <a:close/>
              </a:path>
              <a:path w="810895" h="276225" extrusionOk="0">
                <a:moveTo>
                  <a:pt x="652271" y="262128"/>
                </a:moveTo>
                <a:lnTo>
                  <a:pt x="614171" y="262128"/>
                </a:lnTo>
                <a:lnTo>
                  <a:pt x="614171" y="275844"/>
                </a:lnTo>
                <a:lnTo>
                  <a:pt x="652271" y="275844"/>
                </a:lnTo>
                <a:lnTo>
                  <a:pt x="652271" y="262128"/>
                </a:lnTo>
                <a:close/>
              </a:path>
              <a:path w="810895" h="276225" extrusionOk="0">
                <a:moveTo>
                  <a:pt x="600456" y="262128"/>
                </a:moveTo>
                <a:lnTo>
                  <a:pt x="562356" y="262128"/>
                </a:lnTo>
                <a:lnTo>
                  <a:pt x="562356" y="275844"/>
                </a:lnTo>
                <a:lnTo>
                  <a:pt x="600456" y="275844"/>
                </a:lnTo>
                <a:lnTo>
                  <a:pt x="600456" y="262128"/>
                </a:lnTo>
                <a:close/>
              </a:path>
              <a:path w="810895" h="276225" extrusionOk="0">
                <a:moveTo>
                  <a:pt x="550163" y="262128"/>
                </a:moveTo>
                <a:lnTo>
                  <a:pt x="512063" y="262128"/>
                </a:lnTo>
                <a:lnTo>
                  <a:pt x="512063" y="275844"/>
                </a:lnTo>
                <a:lnTo>
                  <a:pt x="550163" y="275844"/>
                </a:lnTo>
                <a:lnTo>
                  <a:pt x="550163" y="262128"/>
                </a:lnTo>
                <a:close/>
              </a:path>
              <a:path w="810895" h="276225" extrusionOk="0">
                <a:moveTo>
                  <a:pt x="499871" y="262128"/>
                </a:moveTo>
                <a:lnTo>
                  <a:pt x="461772" y="262128"/>
                </a:lnTo>
                <a:lnTo>
                  <a:pt x="461772" y="275844"/>
                </a:lnTo>
                <a:lnTo>
                  <a:pt x="499871" y="275844"/>
                </a:lnTo>
                <a:lnTo>
                  <a:pt x="499871" y="262128"/>
                </a:lnTo>
                <a:close/>
              </a:path>
              <a:path w="810895" h="276225" extrusionOk="0">
                <a:moveTo>
                  <a:pt x="448056" y="262128"/>
                </a:moveTo>
                <a:lnTo>
                  <a:pt x="409956" y="262128"/>
                </a:lnTo>
                <a:lnTo>
                  <a:pt x="409956" y="275844"/>
                </a:lnTo>
                <a:lnTo>
                  <a:pt x="448056" y="275844"/>
                </a:lnTo>
                <a:lnTo>
                  <a:pt x="448056" y="262128"/>
                </a:lnTo>
                <a:close/>
              </a:path>
              <a:path w="810895" h="276225" extrusionOk="0">
                <a:moveTo>
                  <a:pt x="397763" y="262128"/>
                </a:moveTo>
                <a:lnTo>
                  <a:pt x="359663" y="262128"/>
                </a:lnTo>
                <a:lnTo>
                  <a:pt x="359663" y="275844"/>
                </a:lnTo>
                <a:lnTo>
                  <a:pt x="397763" y="275844"/>
                </a:lnTo>
                <a:lnTo>
                  <a:pt x="397763" y="262128"/>
                </a:lnTo>
                <a:close/>
              </a:path>
              <a:path w="810895" h="276225" extrusionOk="0">
                <a:moveTo>
                  <a:pt x="347472" y="262128"/>
                </a:moveTo>
                <a:lnTo>
                  <a:pt x="309372" y="262128"/>
                </a:lnTo>
                <a:lnTo>
                  <a:pt x="309372" y="275844"/>
                </a:lnTo>
                <a:lnTo>
                  <a:pt x="347472" y="275844"/>
                </a:lnTo>
                <a:lnTo>
                  <a:pt x="347472" y="262128"/>
                </a:lnTo>
                <a:close/>
              </a:path>
              <a:path w="810895" h="276225" extrusionOk="0">
                <a:moveTo>
                  <a:pt x="295656" y="262128"/>
                </a:moveTo>
                <a:lnTo>
                  <a:pt x="257556" y="262128"/>
                </a:lnTo>
                <a:lnTo>
                  <a:pt x="257556" y="275844"/>
                </a:lnTo>
                <a:lnTo>
                  <a:pt x="295656" y="275844"/>
                </a:lnTo>
                <a:lnTo>
                  <a:pt x="295656" y="262128"/>
                </a:lnTo>
                <a:close/>
              </a:path>
              <a:path w="810895" h="276225" extrusionOk="0">
                <a:moveTo>
                  <a:pt x="245363" y="262128"/>
                </a:moveTo>
                <a:lnTo>
                  <a:pt x="207263" y="262128"/>
                </a:lnTo>
                <a:lnTo>
                  <a:pt x="207263" y="275844"/>
                </a:lnTo>
                <a:lnTo>
                  <a:pt x="245363" y="275844"/>
                </a:lnTo>
                <a:lnTo>
                  <a:pt x="245363" y="262128"/>
                </a:lnTo>
                <a:close/>
              </a:path>
              <a:path w="810895" h="276225" extrusionOk="0">
                <a:moveTo>
                  <a:pt x="195072" y="262128"/>
                </a:moveTo>
                <a:lnTo>
                  <a:pt x="156972" y="262128"/>
                </a:lnTo>
                <a:lnTo>
                  <a:pt x="156972" y="275844"/>
                </a:lnTo>
                <a:lnTo>
                  <a:pt x="195072" y="275844"/>
                </a:lnTo>
                <a:lnTo>
                  <a:pt x="195072" y="262128"/>
                </a:lnTo>
                <a:close/>
              </a:path>
              <a:path w="810895" h="276225" extrusionOk="0">
                <a:moveTo>
                  <a:pt x="143256" y="262128"/>
                </a:moveTo>
                <a:lnTo>
                  <a:pt x="105156" y="262128"/>
                </a:lnTo>
                <a:lnTo>
                  <a:pt x="105156" y="275844"/>
                </a:lnTo>
                <a:lnTo>
                  <a:pt x="143256" y="275844"/>
                </a:lnTo>
                <a:lnTo>
                  <a:pt x="143256" y="262128"/>
                </a:lnTo>
                <a:close/>
              </a:path>
              <a:path w="810895" h="276225" extrusionOk="0">
                <a:moveTo>
                  <a:pt x="92963" y="262128"/>
                </a:moveTo>
                <a:lnTo>
                  <a:pt x="54863" y="262128"/>
                </a:lnTo>
                <a:lnTo>
                  <a:pt x="54863" y="275844"/>
                </a:lnTo>
                <a:lnTo>
                  <a:pt x="92963" y="275844"/>
                </a:lnTo>
                <a:lnTo>
                  <a:pt x="92963" y="262128"/>
                </a:lnTo>
                <a:close/>
              </a:path>
            </a:pathLst>
          </a:custGeom>
          <a:solidFill>
            <a:srgbClr val="FF000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01" name="Google Shape;101;p1"/>
          <p:cNvSpPr txBox="1"/>
          <p:nvPr/>
        </p:nvSpPr>
        <p:spPr>
          <a:xfrm>
            <a:off x="6307835" y="2617723"/>
            <a:ext cx="278130" cy="184785"/>
          </a:xfrm>
          <a:prstGeom prst="rect">
            <a:avLst/>
          </a:prstGeom>
          <a:noFill/>
          <a:ln>
            <a:noFill/>
          </a:ln>
        </p:spPr>
        <p:txBody>
          <a:bodyPr spcFirstLastPara="1" wrap="square" lIns="0" tIns="11425" rIns="0" bIns="0" anchor="t" anchorCtr="0">
            <a:spAutoFit/>
          </a:bodyPr>
          <a:lstStyle/>
          <a:p>
            <a:pPr marL="0" marR="0" lvl="0" indent="0" algn="l" rtl="0">
              <a:lnSpc>
                <a:spcPct val="100000"/>
              </a:lnSpc>
              <a:spcBef>
                <a:spcPts val="0"/>
              </a:spcBef>
              <a:spcAft>
                <a:spcPts val="0"/>
              </a:spcAft>
              <a:buNone/>
            </a:pPr>
            <a:r>
              <a:rPr lang="en-US" sz="1050">
                <a:solidFill>
                  <a:srgbClr val="FF0000"/>
                </a:solidFill>
                <a:latin typeface="MS PGothic"/>
                <a:ea typeface="MS PGothic"/>
                <a:cs typeface="MS PGothic"/>
                <a:sym typeface="MS PGothic"/>
              </a:rPr>
              <a:t>①②</a:t>
            </a:r>
            <a:endParaRPr sz="1050">
              <a:latin typeface="MS PGothic"/>
              <a:ea typeface="MS PGothic"/>
              <a:cs typeface="MS PGothic"/>
              <a:sym typeface="MS PGothic"/>
            </a:endParaRPr>
          </a:p>
        </p:txBody>
      </p:sp>
      <p:sp>
        <p:nvSpPr>
          <p:cNvPr id="102" name="Google Shape;102;p1"/>
          <p:cNvSpPr txBox="1"/>
          <p:nvPr/>
        </p:nvSpPr>
        <p:spPr>
          <a:xfrm>
            <a:off x="2554406" y="45212"/>
            <a:ext cx="6036310" cy="482600"/>
          </a:xfrm>
          <a:prstGeom prst="rect">
            <a:avLst/>
          </a:prstGeom>
          <a:noFill/>
          <a:ln>
            <a:noFill/>
          </a:ln>
        </p:spPr>
        <p:txBody>
          <a:bodyPr spcFirstLastPara="1" wrap="square" lIns="0" tIns="12050" rIns="0" bIns="0" anchor="t" anchorCtr="0">
            <a:spAutoFit/>
          </a:bodyPr>
          <a:lstStyle/>
          <a:p>
            <a:pPr marL="194310" marR="5080" lvl="0" indent="0" algn="l" rtl="0">
              <a:lnSpc>
                <a:spcPct val="100000"/>
              </a:lnSpc>
              <a:spcBef>
                <a:spcPts val="0"/>
              </a:spcBef>
              <a:spcAft>
                <a:spcPts val="0"/>
              </a:spcAft>
              <a:buNone/>
            </a:pPr>
            <a:r>
              <a:rPr lang="en-US" sz="1000">
                <a:solidFill>
                  <a:srgbClr val="3F87C8"/>
                </a:solidFill>
                <a:latin typeface="Arial"/>
                <a:ea typeface="Arial"/>
                <a:cs typeface="Arial"/>
                <a:sym typeface="Arial"/>
              </a:rPr>
              <a:t>高知県､高知市､室戸市､安芸市､南国市､土佐市､須崎市､宿毛市､土佐清水市､四万十市､香南市､香美市､  東洋町､奈半利町､田野町､安田町､北川村､馬路村､芸西村､本山町､大豊町､土佐町､大川村､いの町､</a:t>
            </a:r>
            <a:endParaRPr sz="1000">
              <a:latin typeface="Arial"/>
              <a:ea typeface="Arial"/>
              <a:cs typeface="Arial"/>
              <a:sym typeface="Arial"/>
            </a:endParaRPr>
          </a:p>
          <a:p>
            <a:pPr marL="12700" marR="0" lvl="0" indent="0" algn="l" rtl="0">
              <a:lnSpc>
                <a:spcPct val="100000"/>
              </a:lnSpc>
              <a:spcBef>
                <a:spcPts val="0"/>
              </a:spcBef>
              <a:spcAft>
                <a:spcPts val="0"/>
              </a:spcAft>
              <a:buNone/>
            </a:pPr>
            <a:r>
              <a:rPr lang="en-US" sz="1000" u="sng">
                <a:solidFill>
                  <a:srgbClr val="3F87C8"/>
                </a:solidFill>
                <a:latin typeface="Times New Roman"/>
                <a:ea typeface="Times New Roman"/>
                <a:cs typeface="Times New Roman"/>
                <a:sym typeface="Times New Roman"/>
              </a:rPr>
              <a:t>    </a:t>
            </a:r>
            <a:r>
              <a:rPr lang="en-US" sz="1000">
                <a:solidFill>
                  <a:srgbClr val="3F87C8"/>
                </a:solidFill>
                <a:latin typeface="Times New Roman"/>
                <a:ea typeface="Times New Roman"/>
                <a:cs typeface="Times New Roman"/>
                <a:sym typeface="Times New Roman"/>
              </a:rPr>
              <a:t>  </a:t>
            </a:r>
            <a:r>
              <a:rPr lang="en-US" sz="1000">
                <a:solidFill>
                  <a:srgbClr val="3F87C8"/>
                </a:solidFill>
                <a:latin typeface="Arial"/>
                <a:ea typeface="Arial"/>
                <a:cs typeface="Arial"/>
                <a:sym typeface="Arial"/>
              </a:rPr>
              <a:t>仁淀川町､中土佐町､佐川町､越知町､梼原町､日高村､津野町､四万十町､大月町､三原村､黒潮町</a:t>
            </a:r>
            <a:endParaRPr sz="1000">
              <a:latin typeface="Arial"/>
              <a:ea typeface="Arial"/>
              <a:cs typeface="Arial"/>
              <a:sym typeface="Arial"/>
            </a:endParaRPr>
          </a:p>
        </p:txBody>
      </p:sp>
      <p:sp>
        <p:nvSpPr>
          <p:cNvPr id="103" name="Google Shape;103;p1"/>
          <p:cNvSpPr txBox="1"/>
          <p:nvPr/>
        </p:nvSpPr>
        <p:spPr>
          <a:xfrm>
            <a:off x="8780780" y="350011"/>
            <a:ext cx="152400" cy="177800"/>
          </a:xfrm>
          <a:prstGeom prst="rect">
            <a:avLst/>
          </a:prstGeom>
          <a:noFill/>
          <a:ln>
            <a:noFill/>
          </a:ln>
        </p:spPr>
        <p:txBody>
          <a:bodyPr spcFirstLastPara="1" wrap="square" lIns="0" tIns="12050" rIns="0" bIns="0" anchor="t" anchorCtr="0">
            <a:spAutoFit/>
          </a:bodyPr>
          <a:lstStyle/>
          <a:p>
            <a:pPr marL="12700" marR="0" lvl="0" indent="0" algn="l" rtl="0">
              <a:lnSpc>
                <a:spcPct val="100000"/>
              </a:lnSpc>
              <a:spcBef>
                <a:spcPts val="0"/>
              </a:spcBef>
              <a:spcAft>
                <a:spcPts val="0"/>
              </a:spcAft>
              <a:buNone/>
            </a:pPr>
            <a:r>
              <a:rPr lang="en-US" sz="1000" u="sng">
                <a:solidFill>
                  <a:srgbClr val="3F87C8"/>
                </a:solidFill>
                <a:latin typeface="Times New Roman"/>
                <a:ea typeface="Times New Roman"/>
                <a:cs typeface="Times New Roman"/>
                <a:sym typeface="Times New Roman"/>
              </a:rPr>
              <a:t>  </a:t>
            </a:r>
            <a:endParaRPr sz="1000">
              <a:latin typeface="Times New Roman"/>
              <a:ea typeface="Times New Roman"/>
              <a:cs typeface="Times New Roman"/>
              <a:sym typeface="Times New Roman"/>
            </a:endParaRPr>
          </a:p>
        </p:txBody>
      </p:sp>
      <p:sp>
        <p:nvSpPr>
          <p:cNvPr id="104" name="Google Shape;104;p1"/>
          <p:cNvSpPr txBox="1"/>
          <p:nvPr/>
        </p:nvSpPr>
        <p:spPr>
          <a:xfrm>
            <a:off x="966350" y="4300409"/>
            <a:ext cx="1778100" cy="400200"/>
          </a:xfrm>
          <a:prstGeom prst="rect">
            <a:avLst/>
          </a:prstGeom>
          <a:noFill/>
          <a:ln>
            <a:noFill/>
          </a:ln>
        </p:spPr>
        <p:txBody>
          <a:bodyPr spcFirstLastPara="1" wrap="square" lIns="91425" tIns="91425" rIns="91425" bIns="91425" anchor="t" anchorCtr="0">
            <a:spAutoFit/>
          </a:bodyPr>
          <a:lstStyle/>
          <a:p>
            <a:pPr marL="74295" marR="20955" lvl="0" indent="0" algn="l" rtl="0">
              <a:spcBef>
                <a:spcPts val="5"/>
              </a:spcBef>
              <a:spcAft>
                <a:spcPts val="0"/>
              </a:spcAft>
              <a:buClr>
                <a:schemeClr val="dk1"/>
              </a:buClr>
              <a:buFont typeface="Arial"/>
              <a:buNone/>
            </a:pPr>
            <a:r>
              <a:rPr lang="en-US" sz="700">
                <a:solidFill>
                  <a:schemeClr val="dk1"/>
                </a:solidFill>
                <a:latin typeface="MS Gothic"/>
                <a:ea typeface="MS Gothic"/>
                <a:cs typeface="MS Gothic"/>
                <a:sym typeface="MS Gothic"/>
              </a:rPr>
              <a:t>※</a:t>
            </a:r>
            <a:r>
              <a:rPr lang="en-US" sz="700">
                <a:solidFill>
                  <a:schemeClr val="dk1"/>
                </a:solidFill>
                <a:latin typeface="MS PGothic"/>
                <a:ea typeface="MS PGothic"/>
                <a:cs typeface="MS PGothic"/>
                <a:sym typeface="MS PGothic"/>
              </a:rPr>
              <a:t>協議会が実施する事業や対象施設は今後の状況を踏まえて随時変更</a:t>
            </a:r>
            <a:endParaRPr sz="1800">
              <a:solidFill>
                <a:schemeClr val="dk1"/>
              </a:solidFill>
              <a:latin typeface="Calibri"/>
              <a:ea typeface="Calibri"/>
              <a:cs typeface="Calibri"/>
              <a:sym typeface="Calibri"/>
            </a:endParaRPr>
          </a:p>
        </p:txBody>
      </p:sp>
      <p:sp>
        <p:nvSpPr>
          <p:cNvPr id="105" name="Google Shape;105;p1"/>
          <p:cNvSpPr/>
          <p:nvPr/>
        </p:nvSpPr>
        <p:spPr>
          <a:xfrm>
            <a:off x="2435837" y="6241038"/>
            <a:ext cx="210300" cy="210300"/>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
        <p:nvSpPr>
          <p:cNvPr id="106" name="Google Shape;106;p1"/>
          <p:cNvSpPr/>
          <p:nvPr/>
        </p:nvSpPr>
        <p:spPr>
          <a:xfrm>
            <a:off x="2397737" y="6466009"/>
            <a:ext cx="210300" cy="210300"/>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315</Words>
  <Application>Microsoft Office PowerPoint</Application>
  <PresentationFormat>画面に合わせる (4:3)</PresentationFormat>
  <Paragraphs>127</Paragraphs>
  <Slides>1</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MS PGothic</vt:lpstr>
      <vt:lpstr>MS Gothic</vt:lpstr>
      <vt:lpstr>Arial</vt:lpstr>
      <vt:lpstr>Calibri</vt:lpstr>
      <vt:lpstr>Times New Roman</vt:lpstr>
      <vt:lpstr>Office Theme</vt:lpstr>
      <vt:lpstr>群マネの実施状況</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群マネの実施状況</dc:title>
  <dc:creator>行政情報システム室</dc:creator>
  <cp:lastModifiedBy>shien</cp:lastModifiedBy>
  <cp:revision>2</cp:revision>
  <dcterms:created xsi:type="dcterms:W3CDTF">2026-03-15T22:54:55Z</dcterms:created>
  <dcterms:modified xsi:type="dcterms:W3CDTF">2026-03-26T02:34:53Z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2025-12-25T00:00:00Z</vt:filetime>
  </property>
  <property fmtid="{D5CDD505-2E9C-101B-9397-08002B2CF9AE}" pid="3" name="LastSaved">
    <vt:filetime>2026-03-15T00:00:00Z</vt:filetime>
  </property>
</Properties>
</file>