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</p:sldMasterIdLst>
  <p:notesMasterIdLst>
    <p:notesMasterId r:id="rId3"/>
  </p:notesMasterIdLst>
  <p:sldIdLst>
    <p:sldId id="3168" r:id="rId2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AFD"/>
    <a:srgbClr val="FFCCFF"/>
    <a:srgbClr val="FF99FF"/>
    <a:srgbClr val="FF0000"/>
    <a:srgbClr val="75C5AE"/>
    <a:srgbClr val="6FC3AB"/>
    <a:srgbClr val="BCC5CC"/>
    <a:srgbClr val="C7E1F5"/>
    <a:srgbClr val="D5E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10" autoAdjust="0"/>
    <p:restoredTop sz="96159" autoAdjust="0"/>
  </p:normalViewPr>
  <p:slideViewPr>
    <p:cSldViewPr>
      <p:cViewPr varScale="1">
        <p:scale>
          <a:sx n="119" d="100"/>
          <a:sy n="119" d="100"/>
        </p:scale>
        <p:origin x="186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651" y="1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928" tIns="34965" rIns="69928" bIns="34965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480" y="4720912"/>
            <a:ext cx="5446241" cy="4472763"/>
          </a:xfrm>
          <a:prstGeom prst="rect">
            <a:avLst/>
          </a:prstGeom>
        </p:spPr>
        <p:txBody>
          <a:bodyPr vert="horz" lIns="69928" tIns="34965" rIns="69928" bIns="34965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599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651" y="9440599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5" y="3284538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2133600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2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587BBE7B-3390-0798-28F7-76F00FDF3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9C2EA1-6911-4BAC-954D-0A2DD024DDC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0</a:t>
            </a:fld>
            <a:endParaRPr lang="en-US" altLang="ja-JP" dirty="0">
              <a:solidFill>
                <a:prstClr val="black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3B09E92-90F7-02E6-693E-3DF6B5185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765627B-A357-47C7-BE5C-4C13C69C2518}"/>
              </a:ext>
            </a:extLst>
          </p:cNvPr>
          <p:cNvSpPr/>
          <p:nvPr/>
        </p:nvSpPr>
        <p:spPr>
          <a:xfrm>
            <a:off x="1870074" y="41410"/>
            <a:ext cx="61369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1090F46-CF0E-4206-B5C4-9381C5102DDA}"/>
              </a:ext>
            </a:extLst>
          </p:cNvPr>
          <p:cNvSpPr txBox="1"/>
          <p:nvPr/>
        </p:nvSpPr>
        <p:spPr>
          <a:xfrm>
            <a:off x="1760920" y="41410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状況</a:t>
            </a:r>
          </a:p>
        </p:txBody>
      </p:sp>
    </p:spTree>
    <p:extLst>
      <p:ext uri="{BB962C8B-B14F-4D97-AF65-F5344CB8AC3E}">
        <p14:creationId xmlns:p14="http://schemas.microsoft.com/office/powerpoint/2010/main" val="1417318711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12754</TotalTime>
  <Words>2</Words>
  <Application>Microsoft Office PowerPoint</Application>
  <PresentationFormat>画面に合わせる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HGP創英角ｺﾞｼｯｸUB</vt:lpstr>
      <vt:lpstr>Arial</vt:lpstr>
      <vt:lpstr>Calibri</vt:lpstr>
      <vt:lpstr>Times New Roman</vt:lpstr>
      <vt:lpstr>1_標準デザイン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397</cp:revision>
  <cp:lastPrinted>2025-12-25T00:29:16Z</cp:lastPrinted>
  <dcterms:created xsi:type="dcterms:W3CDTF">2007-11-06T12:19:33Z</dcterms:created>
  <dcterms:modified xsi:type="dcterms:W3CDTF">2026-03-26T02:41:59Z</dcterms:modified>
</cp:coreProperties>
</file>