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717" r:id="rId1"/>
    <p:sldMasterId id="2147483730" r:id="rId2"/>
  </p:sldMasterIdLst>
  <p:notesMasterIdLst>
    <p:notesMasterId r:id="rId4"/>
  </p:notesMasterIdLst>
  <p:sldIdLst>
    <p:sldId id="3123" r:id="rId3"/>
  </p:sldIdLst>
  <p:sldSz cx="9144000" cy="6858000" type="screen4x3"/>
  <p:notesSz cx="6797675" cy="9926638"/>
  <p:defaultTextStyle>
    <a:defPPr>
      <a:defRPr lang="ja-JP"/>
    </a:defPPr>
    <a:lvl1pPr algn="l" rtl="0" fontAlgn="base">
      <a:spcBef>
        <a:spcPct val="0"/>
      </a:spcBef>
      <a:spcAft>
        <a:spcPct val="0"/>
      </a:spcAft>
      <a:defRPr kumimoji="1" kern="1200">
        <a:solidFill>
          <a:schemeClr val="tx1"/>
        </a:solidFill>
        <a:latin typeface="Arial" charset="0"/>
        <a:ea typeface="ＭＳ Ｐゴシック" charset="-128"/>
        <a:cs typeface="+mn-cs"/>
      </a:defRPr>
    </a:lvl1pPr>
    <a:lvl2pPr marL="331561" algn="l" rtl="0" fontAlgn="base">
      <a:spcBef>
        <a:spcPct val="0"/>
      </a:spcBef>
      <a:spcAft>
        <a:spcPct val="0"/>
      </a:spcAft>
      <a:defRPr kumimoji="1" kern="1200">
        <a:solidFill>
          <a:schemeClr val="tx1"/>
        </a:solidFill>
        <a:latin typeface="Arial" charset="0"/>
        <a:ea typeface="ＭＳ Ｐゴシック" charset="-128"/>
        <a:cs typeface="+mn-cs"/>
      </a:defRPr>
    </a:lvl2pPr>
    <a:lvl3pPr marL="663123" algn="l" rtl="0" fontAlgn="base">
      <a:spcBef>
        <a:spcPct val="0"/>
      </a:spcBef>
      <a:spcAft>
        <a:spcPct val="0"/>
      </a:spcAft>
      <a:defRPr kumimoji="1" kern="1200">
        <a:solidFill>
          <a:schemeClr val="tx1"/>
        </a:solidFill>
        <a:latin typeface="Arial" charset="0"/>
        <a:ea typeface="ＭＳ Ｐゴシック" charset="-128"/>
        <a:cs typeface="+mn-cs"/>
      </a:defRPr>
    </a:lvl3pPr>
    <a:lvl4pPr marL="994684" algn="l" rtl="0" fontAlgn="base">
      <a:spcBef>
        <a:spcPct val="0"/>
      </a:spcBef>
      <a:spcAft>
        <a:spcPct val="0"/>
      </a:spcAft>
      <a:defRPr kumimoji="1" kern="1200">
        <a:solidFill>
          <a:schemeClr val="tx1"/>
        </a:solidFill>
        <a:latin typeface="Arial" charset="0"/>
        <a:ea typeface="ＭＳ Ｐゴシック" charset="-128"/>
        <a:cs typeface="+mn-cs"/>
      </a:defRPr>
    </a:lvl4pPr>
    <a:lvl5pPr marL="1326246" algn="l" rtl="0" fontAlgn="base">
      <a:spcBef>
        <a:spcPct val="0"/>
      </a:spcBef>
      <a:spcAft>
        <a:spcPct val="0"/>
      </a:spcAft>
      <a:defRPr kumimoji="1" kern="1200">
        <a:solidFill>
          <a:schemeClr val="tx1"/>
        </a:solidFill>
        <a:latin typeface="Arial" charset="0"/>
        <a:ea typeface="ＭＳ Ｐゴシック" charset="-128"/>
        <a:cs typeface="+mn-cs"/>
      </a:defRPr>
    </a:lvl5pPr>
    <a:lvl6pPr marL="1657807" algn="l" defTabSz="663123" rtl="0" eaLnBrk="1" latinLnBrk="0" hangingPunct="1">
      <a:defRPr kumimoji="1" kern="1200">
        <a:solidFill>
          <a:schemeClr val="tx1"/>
        </a:solidFill>
        <a:latin typeface="Arial" charset="0"/>
        <a:ea typeface="ＭＳ Ｐゴシック" charset="-128"/>
        <a:cs typeface="+mn-cs"/>
      </a:defRPr>
    </a:lvl6pPr>
    <a:lvl7pPr marL="1989369" algn="l" defTabSz="663123" rtl="0" eaLnBrk="1" latinLnBrk="0" hangingPunct="1">
      <a:defRPr kumimoji="1" kern="1200">
        <a:solidFill>
          <a:schemeClr val="tx1"/>
        </a:solidFill>
        <a:latin typeface="Arial" charset="0"/>
        <a:ea typeface="ＭＳ Ｐゴシック" charset="-128"/>
        <a:cs typeface="+mn-cs"/>
      </a:defRPr>
    </a:lvl7pPr>
    <a:lvl8pPr marL="2320930" algn="l" defTabSz="663123" rtl="0" eaLnBrk="1" latinLnBrk="0" hangingPunct="1">
      <a:defRPr kumimoji="1" kern="1200">
        <a:solidFill>
          <a:schemeClr val="tx1"/>
        </a:solidFill>
        <a:latin typeface="Arial" charset="0"/>
        <a:ea typeface="ＭＳ Ｐゴシック" charset="-128"/>
        <a:cs typeface="+mn-cs"/>
      </a:defRPr>
    </a:lvl8pPr>
    <a:lvl9pPr marL="2652492" algn="l" defTabSz="663123" rtl="0" eaLnBrk="1" latinLnBrk="0" hangingPunct="1">
      <a:defRPr kumimoji="1"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2" pos="2880" userDrawn="1">
          <p15:clr>
            <a:srgbClr val="A4A3A4"/>
          </p15:clr>
        </p15:guide>
        <p15:guide id="3" orient="horz"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7DEE8"/>
    <a:srgbClr val="ECF5FD"/>
    <a:srgbClr val="215968"/>
    <a:srgbClr val="CB4C4F"/>
    <a:srgbClr val="FFFFD5"/>
    <a:srgbClr val="404040"/>
    <a:srgbClr val="EAF2FD"/>
    <a:srgbClr val="FFF7DE"/>
    <a:srgbClr val="F7E751"/>
    <a:srgbClr val="9BBB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スタイル (淡色)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A111915-BE36-4E01-A7E5-04B1672EAD32}" styleName="淡色スタイル 2 - アクセント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11" autoAdjust="0"/>
    <p:restoredTop sz="94557" autoAdjust="0"/>
  </p:normalViewPr>
  <p:slideViewPr>
    <p:cSldViewPr>
      <p:cViewPr varScale="1">
        <p:scale>
          <a:sx n="113" d="100"/>
          <a:sy n="113" d="100"/>
        </p:scale>
        <p:origin x="1968" y="108"/>
      </p:cViewPr>
      <p:guideLst>
        <p:guide pos="2880"/>
        <p:guide orient="horz" pos="2160"/>
      </p:guideLst>
    </p:cSldViewPr>
  </p:slideViewPr>
  <p:outlineViewPr>
    <p:cViewPr>
      <p:scale>
        <a:sx n="33" d="100"/>
        <a:sy n="33" d="100"/>
      </p:scale>
      <p:origin x="0" y="0"/>
    </p:cViewPr>
  </p:outlineViewPr>
  <p:notesTextViewPr>
    <p:cViewPr>
      <p:scale>
        <a:sx n="300" d="100"/>
        <a:sy n="3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2" y="2"/>
            <a:ext cx="2946220" cy="496882"/>
          </a:xfrm>
          <a:prstGeom prst="rect">
            <a:avLst/>
          </a:prstGeom>
        </p:spPr>
        <p:txBody>
          <a:bodyPr vert="horz" lIns="69785" tIns="34892" rIns="69785" bIns="34892" rtlCol="0"/>
          <a:lstStyle>
            <a:lvl1pPr algn="l">
              <a:defRPr sz="900"/>
            </a:lvl1pPr>
          </a:lstStyle>
          <a:p>
            <a:endParaRPr kumimoji="1" lang="ja-JP" altLang="en-US"/>
          </a:p>
        </p:txBody>
      </p:sp>
      <p:sp>
        <p:nvSpPr>
          <p:cNvPr id="3" name="日付プレースホルダ 2"/>
          <p:cNvSpPr>
            <a:spLocks noGrp="1"/>
          </p:cNvSpPr>
          <p:nvPr>
            <p:ph type="dt" idx="1"/>
          </p:nvPr>
        </p:nvSpPr>
        <p:spPr>
          <a:xfrm>
            <a:off x="3850256" y="2"/>
            <a:ext cx="2946220" cy="496882"/>
          </a:xfrm>
          <a:prstGeom prst="rect">
            <a:avLst/>
          </a:prstGeom>
        </p:spPr>
        <p:txBody>
          <a:bodyPr vert="horz" lIns="69785" tIns="34892" rIns="69785" bIns="34892" rtlCol="0"/>
          <a:lstStyle>
            <a:lvl1pPr algn="r">
              <a:defRPr sz="900"/>
            </a:lvl1pPr>
          </a:lstStyle>
          <a:p>
            <a:fld id="{345E4279-E8E1-42AB-A518-AC3621A1DE36}" type="datetimeFigureOut">
              <a:rPr kumimoji="1" lang="ja-JP" altLang="en-US" smtClean="0"/>
              <a:pPr/>
              <a:t>2026/3/26</a:t>
            </a:fld>
            <a:endParaRPr kumimoji="1" lang="ja-JP" altLang="en-US"/>
          </a:p>
        </p:txBody>
      </p:sp>
      <p:sp>
        <p:nvSpPr>
          <p:cNvPr id="4" name="スライド イメージ プレースホルダ 3"/>
          <p:cNvSpPr>
            <a:spLocks noGrp="1" noRot="1" noChangeAspect="1"/>
          </p:cNvSpPr>
          <p:nvPr>
            <p:ph type="sldImg" idx="2"/>
          </p:nvPr>
        </p:nvSpPr>
        <p:spPr>
          <a:xfrm>
            <a:off x="919163" y="746125"/>
            <a:ext cx="4959350" cy="3719513"/>
          </a:xfrm>
          <a:prstGeom prst="rect">
            <a:avLst/>
          </a:prstGeom>
          <a:noFill/>
          <a:ln w="12700">
            <a:solidFill>
              <a:prstClr val="black"/>
            </a:solidFill>
          </a:ln>
        </p:spPr>
        <p:txBody>
          <a:bodyPr vert="horz" lIns="69785" tIns="34892" rIns="69785" bIns="34892" rtlCol="0" anchor="ctr"/>
          <a:lstStyle/>
          <a:p>
            <a:endParaRPr lang="ja-JP" altLang="en-US"/>
          </a:p>
        </p:txBody>
      </p:sp>
      <p:sp>
        <p:nvSpPr>
          <p:cNvPr id="5" name="ノート プレースホルダ 4"/>
          <p:cNvSpPr>
            <a:spLocks noGrp="1"/>
          </p:cNvSpPr>
          <p:nvPr>
            <p:ph type="body" sz="quarter" idx="3"/>
          </p:nvPr>
        </p:nvSpPr>
        <p:spPr>
          <a:xfrm>
            <a:off x="679533" y="4714883"/>
            <a:ext cx="5438620" cy="4467047"/>
          </a:xfrm>
          <a:prstGeom prst="rect">
            <a:avLst/>
          </a:prstGeom>
        </p:spPr>
        <p:txBody>
          <a:bodyPr vert="horz" lIns="69785" tIns="34892" rIns="69785" bIns="34892"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2" y="9428537"/>
            <a:ext cx="2946220" cy="496882"/>
          </a:xfrm>
          <a:prstGeom prst="rect">
            <a:avLst/>
          </a:prstGeom>
        </p:spPr>
        <p:txBody>
          <a:bodyPr vert="horz" lIns="69785" tIns="34892" rIns="69785" bIns="34892" rtlCol="0" anchor="b"/>
          <a:lstStyle>
            <a:lvl1pPr algn="l">
              <a:defRPr sz="900"/>
            </a:lvl1pPr>
          </a:lstStyle>
          <a:p>
            <a:endParaRPr kumimoji="1" lang="ja-JP" altLang="en-US"/>
          </a:p>
        </p:txBody>
      </p:sp>
      <p:sp>
        <p:nvSpPr>
          <p:cNvPr id="7" name="スライド番号プレースホルダ 6"/>
          <p:cNvSpPr>
            <a:spLocks noGrp="1"/>
          </p:cNvSpPr>
          <p:nvPr>
            <p:ph type="sldNum" sz="quarter" idx="5"/>
          </p:nvPr>
        </p:nvSpPr>
        <p:spPr>
          <a:xfrm>
            <a:off x="3850256" y="9428537"/>
            <a:ext cx="2946220" cy="496882"/>
          </a:xfrm>
          <a:prstGeom prst="rect">
            <a:avLst/>
          </a:prstGeom>
        </p:spPr>
        <p:txBody>
          <a:bodyPr vert="horz" lIns="69785" tIns="34892" rIns="69785" bIns="34892" rtlCol="0" anchor="b"/>
          <a:lstStyle>
            <a:lvl1pPr algn="r">
              <a:defRPr sz="900"/>
            </a:lvl1pPr>
          </a:lstStyle>
          <a:p>
            <a:fld id="{973C9013-F0BD-44EE-96AF-C387C2CE37E5}" type="slidenum">
              <a:rPr kumimoji="1" lang="ja-JP" altLang="en-US" smtClean="0"/>
              <a:pPr/>
              <a:t>‹#›</a:t>
            </a:fld>
            <a:endParaRPr kumimoji="1" lang="ja-JP" altLang="en-US"/>
          </a:p>
        </p:txBody>
      </p:sp>
    </p:spTree>
    <p:extLst>
      <p:ext uri="{BB962C8B-B14F-4D97-AF65-F5344CB8AC3E}">
        <p14:creationId xmlns:p14="http://schemas.microsoft.com/office/powerpoint/2010/main" val="794690777"/>
      </p:ext>
    </p:extLst>
  </p:cSld>
  <p:clrMap bg1="lt1" tx1="dk1" bg2="lt2" tx2="dk2" accent1="accent1" accent2="accent2" accent3="accent3" accent4="accent4" accent5="accent5" accent6="accent6" hlink="hlink" folHlink="folHlink"/>
  <p:notesStyle>
    <a:lvl1pPr marL="0" algn="l" defTabSz="663123" rtl="0" eaLnBrk="1" latinLnBrk="0" hangingPunct="1">
      <a:defRPr kumimoji="1" sz="870" kern="1200">
        <a:solidFill>
          <a:schemeClr val="tx1"/>
        </a:solidFill>
        <a:latin typeface="+mn-lt"/>
        <a:ea typeface="+mn-ea"/>
        <a:cs typeface="+mn-cs"/>
      </a:defRPr>
    </a:lvl1pPr>
    <a:lvl2pPr marL="331561" algn="l" defTabSz="663123" rtl="0" eaLnBrk="1" latinLnBrk="0" hangingPunct="1">
      <a:defRPr kumimoji="1" sz="870" kern="1200">
        <a:solidFill>
          <a:schemeClr val="tx1"/>
        </a:solidFill>
        <a:latin typeface="+mn-lt"/>
        <a:ea typeface="+mn-ea"/>
        <a:cs typeface="+mn-cs"/>
      </a:defRPr>
    </a:lvl2pPr>
    <a:lvl3pPr marL="663123" algn="l" defTabSz="663123" rtl="0" eaLnBrk="1" latinLnBrk="0" hangingPunct="1">
      <a:defRPr kumimoji="1" sz="870" kern="1200">
        <a:solidFill>
          <a:schemeClr val="tx1"/>
        </a:solidFill>
        <a:latin typeface="+mn-lt"/>
        <a:ea typeface="+mn-ea"/>
        <a:cs typeface="+mn-cs"/>
      </a:defRPr>
    </a:lvl3pPr>
    <a:lvl4pPr marL="994684" algn="l" defTabSz="663123" rtl="0" eaLnBrk="1" latinLnBrk="0" hangingPunct="1">
      <a:defRPr kumimoji="1" sz="870" kern="1200">
        <a:solidFill>
          <a:schemeClr val="tx1"/>
        </a:solidFill>
        <a:latin typeface="+mn-lt"/>
        <a:ea typeface="+mn-ea"/>
        <a:cs typeface="+mn-cs"/>
      </a:defRPr>
    </a:lvl4pPr>
    <a:lvl5pPr marL="1326246" algn="l" defTabSz="663123" rtl="0" eaLnBrk="1" latinLnBrk="0" hangingPunct="1">
      <a:defRPr kumimoji="1" sz="870" kern="1200">
        <a:solidFill>
          <a:schemeClr val="tx1"/>
        </a:solidFill>
        <a:latin typeface="+mn-lt"/>
        <a:ea typeface="+mn-ea"/>
        <a:cs typeface="+mn-cs"/>
      </a:defRPr>
    </a:lvl5pPr>
    <a:lvl6pPr marL="1657807" algn="l" defTabSz="663123" rtl="0" eaLnBrk="1" latinLnBrk="0" hangingPunct="1">
      <a:defRPr kumimoji="1" sz="870" kern="1200">
        <a:solidFill>
          <a:schemeClr val="tx1"/>
        </a:solidFill>
        <a:latin typeface="+mn-lt"/>
        <a:ea typeface="+mn-ea"/>
        <a:cs typeface="+mn-cs"/>
      </a:defRPr>
    </a:lvl6pPr>
    <a:lvl7pPr marL="1989369" algn="l" defTabSz="663123" rtl="0" eaLnBrk="1" latinLnBrk="0" hangingPunct="1">
      <a:defRPr kumimoji="1" sz="870" kern="1200">
        <a:solidFill>
          <a:schemeClr val="tx1"/>
        </a:solidFill>
        <a:latin typeface="+mn-lt"/>
        <a:ea typeface="+mn-ea"/>
        <a:cs typeface="+mn-cs"/>
      </a:defRPr>
    </a:lvl7pPr>
    <a:lvl8pPr marL="2320930" algn="l" defTabSz="663123" rtl="0" eaLnBrk="1" latinLnBrk="0" hangingPunct="1">
      <a:defRPr kumimoji="1" sz="870" kern="1200">
        <a:solidFill>
          <a:schemeClr val="tx1"/>
        </a:solidFill>
        <a:latin typeface="+mn-lt"/>
        <a:ea typeface="+mn-ea"/>
        <a:cs typeface="+mn-cs"/>
      </a:defRPr>
    </a:lvl8pPr>
    <a:lvl9pPr marL="2652492" algn="l" defTabSz="663123" rtl="0" eaLnBrk="1" latinLnBrk="0" hangingPunct="1">
      <a:defRPr kumimoji="1" sz="87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973C9013-F0BD-44EE-96AF-C387C2CE37E5}" type="slidenum">
              <a:rPr kumimoji="1" lang="ja-JP" altLang="en-US" smtClean="0"/>
              <a:pPr/>
              <a:t>0</a:t>
            </a:fld>
            <a:endParaRPr kumimoji="1" lang="ja-JP" altLang="en-US"/>
          </a:p>
        </p:txBody>
      </p:sp>
    </p:spTree>
    <p:extLst>
      <p:ext uri="{BB962C8B-B14F-4D97-AF65-F5344CB8AC3E}">
        <p14:creationId xmlns:p14="http://schemas.microsoft.com/office/powerpoint/2010/main" val="35874097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4" name="Picture 7" descr="mlit_top"/>
          <p:cNvPicPr>
            <a:picLocks noChangeAspect="1" noChangeArrowheads="1"/>
          </p:cNvPicPr>
          <p:nvPr userDrawn="1"/>
        </p:nvPicPr>
        <p:blipFill>
          <a:blip r:embed="rId2">
            <a:extLst>
              <a:ext uri="{28A0092B-C50C-407E-A947-70E740481C1C}">
                <a14:useLocalDpi xmlns:a14="http://schemas.microsoft.com/office/drawing/2010/main" val="0"/>
              </a:ext>
            </a:extLst>
          </a:blip>
          <a:srcRect t="62230"/>
          <a:stretch>
            <a:fillRect/>
          </a:stretch>
        </p:blipFill>
        <p:spPr bwMode="auto">
          <a:xfrm>
            <a:off x="0" y="6524627"/>
            <a:ext cx="9144000"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9"/>
          <p:cNvSpPr>
            <a:spLocks noChangeArrowheads="1"/>
          </p:cNvSpPr>
          <p:nvPr userDrawn="1"/>
        </p:nvSpPr>
        <p:spPr bwMode="auto">
          <a:xfrm>
            <a:off x="1692277" y="3284540"/>
            <a:ext cx="7451725" cy="73025"/>
          </a:xfrm>
          <a:prstGeom prst="rect">
            <a:avLst/>
          </a:prstGeom>
          <a:solidFill>
            <a:srgbClr val="0066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endParaRPr lang="ja-JP" altLang="en-US">
              <a:solidFill>
                <a:prstClr val="black"/>
              </a:solidFill>
            </a:endParaRPr>
          </a:p>
        </p:txBody>
      </p:sp>
      <p:pic>
        <p:nvPicPr>
          <p:cNvPr id="6" name="Picture 1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 y="6051552"/>
            <a:ext cx="2124075"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12"/>
          <p:cNvSpPr txBox="1">
            <a:spLocks noChangeArrowheads="1"/>
          </p:cNvSpPr>
          <p:nvPr userDrawn="1"/>
        </p:nvSpPr>
        <p:spPr bwMode="auto">
          <a:xfrm>
            <a:off x="1" y="6524626"/>
            <a:ext cx="480836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r>
              <a:rPr lang="en-US" altLang="ja-JP" sz="1600" i="1" dirty="0">
                <a:solidFill>
                  <a:prstClr val="white"/>
                </a:solidFill>
                <a:latin typeface="Times New Roman" pitchFamily="18" charset="0"/>
              </a:rPr>
              <a:t>Ministry of Land, Infrastructure, Transport and Tourism</a:t>
            </a:r>
          </a:p>
        </p:txBody>
      </p:sp>
      <p:sp>
        <p:nvSpPr>
          <p:cNvPr id="3074" name="Rectangle 2"/>
          <p:cNvSpPr>
            <a:spLocks noGrp="1" noChangeArrowheads="1"/>
          </p:cNvSpPr>
          <p:nvPr>
            <p:ph type="ctrTitle"/>
          </p:nvPr>
        </p:nvSpPr>
        <p:spPr>
          <a:xfrm>
            <a:off x="1619251" y="2133603"/>
            <a:ext cx="7524750" cy="1470025"/>
          </a:xfrm>
          <a:prstGeom prst="rect">
            <a:avLst/>
          </a:prstGeom>
        </p:spPr>
        <p:txBody>
          <a:bodyPr/>
          <a:lstStyle>
            <a:lvl1pPr>
              <a:defRPr sz="5334"/>
            </a:lvl1pPr>
          </a:lstStyle>
          <a:p>
            <a:r>
              <a:rPr lang="ja-JP" altLang="en-US"/>
              <a:t>マスター タイトルの書式設定</a:t>
            </a:r>
            <a:endParaRPr lang="ja-JP" altLang="en-US" dirty="0"/>
          </a:p>
        </p:txBody>
      </p:sp>
      <p:sp>
        <p:nvSpPr>
          <p:cNvPr id="3075" name="Rectangle 3"/>
          <p:cNvSpPr>
            <a:spLocks noGrp="1" noChangeArrowheads="1"/>
          </p:cNvSpPr>
          <p:nvPr>
            <p:ph type="subTitle" idx="1"/>
          </p:nvPr>
        </p:nvSpPr>
        <p:spPr>
          <a:xfrm>
            <a:off x="1371600" y="3886201"/>
            <a:ext cx="6400800" cy="1752600"/>
          </a:xfrm>
          <a:prstGeom prst="rect">
            <a:avLst/>
          </a:prstGeom>
        </p:spPr>
        <p:txBody>
          <a:bodyPr/>
          <a:lstStyle>
            <a:lvl1pPr marL="0" indent="0" algn="ctr">
              <a:buFontTx/>
              <a:buNone/>
              <a:defRPr/>
            </a:lvl1pPr>
          </a:lstStyle>
          <a:p>
            <a:r>
              <a:rPr lang="ja-JP" altLang="en-US"/>
              <a:t>マスター サブタイトルの書式設定</a:t>
            </a:r>
          </a:p>
        </p:txBody>
      </p:sp>
      <p:sp>
        <p:nvSpPr>
          <p:cNvPr id="10" name="Rectangle 5"/>
          <p:cNvSpPr>
            <a:spLocks noGrp="1" noChangeArrowheads="1"/>
          </p:cNvSpPr>
          <p:nvPr>
            <p:ph type="ftr" sz="quarter" idx="11"/>
          </p:nvPr>
        </p:nvSpPr>
        <p:spPr>
          <a:xfrm>
            <a:off x="3124201" y="6245226"/>
            <a:ext cx="2895600" cy="476250"/>
          </a:xfrm>
          <a:prstGeom prst="rect">
            <a:avLst/>
          </a:prstGeom>
        </p:spPr>
        <p:txBody>
          <a:bodyPr/>
          <a:lstStyle>
            <a:lvl1pPr>
              <a:defRPr/>
            </a:lvl1pPr>
          </a:lstStyle>
          <a:p>
            <a:pPr>
              <a:defRPr/>
            </a:pPr>
            <a:endParaRPr lang="en-US" altLang="ja-JP" dirty="0">
              <a:solidFill>
                <a:prstClr val="black"/>
              </a:solidFill>
            </a:endParaRPr>
          </a:p>
        </p:txBody>
      </p:sp>
      <p:sp>
        <p:nvSpPr>
          <p:cNvPr id="11" name="Rectangle 6"/>
          <p:cNvSpPr>
            <a:spLocks noGrp="1" noChangeArrowheads="1"/>
          </p:cNvSpPr>
          <p:nvPr>
            <p:ph type="sldNum" sz="quarter" idx="12"/>
          </p:nvPr>
        </p:nvSpPr>
        <p:spPr>
          <a:xfrm>
            <a:off x="6553200" y="6245226"/>
            <a:ext cx="2133600" cy="476250"/>
          </a:xfrm>
          <a:prstGeom prst="rect">
            <a:avLst/>
          </a:prstGeom>
        </p:spPr>
        <p:txBody>
          <a:bodyPr/>
          <a:lstStyle>
            <a:lvl1pPr>
              <a:defRPr/>
            </a:lvl1pPr>
          </a:lstStyle>
          <a:p>
            <a:pPr>
              <a:defRPr/>
            </a:pPr>
            <a:fld id="{35C1E978-A3B9-4673-8199-379729392307}"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3007184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0" y="1"/>
            <a:ext cx="7740352" cy="476250"/>
          </a:xfrm>
          <a:prstGeom prst="rect">
            <a:avLst/>
          </a:prstGeom>
        </p:spPr>
        <p:txBody>
          <a:bodyPr/>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457200" y="1600202"/>
            <a:ext cx="8229600" cy="4525963"/>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5"/>
          <p:cNvSpPr>
            <a:spLocks noGrp="1" noChangeArrowheads="1"/>
          </p:cNvSpPr>
          <p:nvPr>
            <p:ph type="ftr" sz="quarter" idx="11"/>
          </p:nvPr>
        </p:nvSpPr>
        <p:spPr>
          <a:xfrm>
            <a:off x="3124201" y="6245226"/>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6" name="Rectangle 6"/>
          <p:cNvSpPr>
            <a:spLocks noGrp="1" noChangeArrowheads="1"/>
          </p:cNvSpPr>
          <p:nvPr>
            <p:ph type="sldNum" sz="quarter" idx="12"/>
          </p:nvPr>
        </p:nvSpPr>
        <p:spPr>
          <a:xfrm>
            <a:off x="7010400" y="6237289"/>
            <a:ext cx="2133600" cy="476250"/>
          </a:xfrm>
          <a:prstGeom prst="rect">
            <a:avLst/>
          </a:prstGeom>
          <a:ln/>
        </p:spPr>
        <p:txBody>
          <a:bodyPr/>
          <a:lstStyle>
            <a:lvl1pPr>
              <a:defRPr/>
            </a:lvl1pPr>
          </a:lstStyle>
          <a:p>
            <a:pPr>
              <a:defRPr/>
            </a:pPr>
            <a:fld id="{CDB20612-914C-4BDE-8D4C-FEA4392E99F4}"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626161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1" y="2"/>
            <a:ext cx="2171700" cy="6126163"/>
          </a:xfrm>
          <a:prstGeom prst="rect">
            <a:avLst/>
          </a:prstGeom>
        </p:spPr>
        <p:txBody>
          <a:bodyPr vert="eaVert"/>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1" y="2"/>
            <a:ext cx="6362700" cy="6126163"/>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5"/>
          <p:cNvSpPr>
            <a:spLocks noGrp="1" noChangeArrowheads="1"/>
          </p:cNvSpPr>
          <p:nvPr>
            <p:ph type="ftr" sz="quarter" idx="11"/>
          </p:nvPr>
        </p:nvSpPr>
        <p:spPr>
          <a:xfrm>
            <a:off x="3124201" y="6245226"/>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6" name="Rectangle 6"/>
          <p:cNvSpPr>
            <a:spLocks noGrp="1" noChangeArrowheads="1"/>
          </p:cNvSpPr>
          <p:nvPr>
            <p:ph type="sldNum" sz="quarter" idx="12"/>
          </p:nvPr>
        </p:nvSpPr>
        <p:spPr>
          <a:xfrm>
            <a:off x="7010400" y="6237289"/>
            <a:ext cx="2133600" cy="476250"/>
          </a:xfrm>
          <a:prstGeom prst="rect">
            <a:avLst/>
          </a:prstGeom>
          <a:ln/>
        </p:spPr>
        <p:txBody>
          <a:bodyPr/>
          <a:lstStyle>
            <a:lvl1pPr>
              <a:defRPr/>
            </a:lvl1pPr>
          </a:lstStyle>
          <a:p>
            <a:pPr>
              <a:defRPr/>
            </a:pPr>
            <a:fld id="{86FB01F7-FA20-4B15-9970-D297285851AC}"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2724490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rectangle" preserve="1">
  <p:cSld name="Blank rectangle">
    <p:bg>
      <p:bgPr>
        <a:blipFill>
          <a:blip r:embed="rId2">
            <a:alphaModFix/>
          </a:blip>
          <a:stretch>
            <a:fillRect/>
          </a:stretch>
        </a:blipFill>
        <a:effectLst/>
      </p:bgPr>
    </p:bg>
    <p:spTree>
      <p:nvGrpSpPr>
        <p:cNvPr id="1" name="Shape 50"/>
        <p:cNvGrpSpPr/>
        <p:nvPr/>
      </p:nvGrpSpPr>
      <p:grpSpPr>
        <a:xfrm>
          <a:off x="0" y="0"/>
          <a:ext cx="0" cy="0"/>
          <a:chOff x="0" y="0"/>
          <a:chExt cx="0" cy="0"/>
        </a:xfrm>
      </p:grpSpPr>
      <p:pic>
        <p:nvPicPr>
          <p:cNvPr id="51" name="Google Shape;51;p11" descr="paint_transparent3.png"/>
          <p:cNvPicPr preferRelativeResize="0"/>
          <p:nvPr userDrawn="1"/>
        </p:nvPicPr>
        <p:blipFill>
          <a:blip r:embed="rId3">
            <a:alphaModFix/>
          </a:blip>
          <a:stretch>
            <a:fillRect/>
          </a:stretch>
        </p:blipFill>
        <p:spPr>
          <a:xfrm>
            <a:off x="0" y="2"/>
            <a:ext cx="9144000" cy="6858004"/>
          </a:xfrm>
          <a:prstGeom prst="rect">
            <a:avLst/>
          </a:prstGeom>
          <a:noFill/>
          <a:ln>
            <a:noFill/>
          </a:ln>
        </p:spPr>
      </p:pic>
      <p:sp>
        <p:nvSpPr>
          <p:cNvPr id="52" name="Google Shape;52;p11"/>
          <p:cNvSpPr txBox="1">
            <a:spLocks noGrp="1"/>
          </p:cNvSpPr>
          <p:nvPr>
            <p:ph type="sldNum" idx="12"/>
          </p:nvPr>
        </p:nvSpPr>
        <p:spPr>
          <a:xfrm>
            <a:off x="4297654" y="5930631"/>
            <a:ext cx="548700" cy="524800"/>
          </a:xfrm>
          <a:prstGeom prst="rect">
            <a:avLst/>
          </a:prstGeom>
        </p:spPr>
        <p:txBody>
          <a:bodyPr spcFirstLastPara="1" wrap="square" lIns="91425" tIns="91425" rIns="91425" bIns="91425" anchor="ctr" anchorCtr="0">
            <a:noAutofit/>
          </a:bodyPr>
          <a:lstStyle>
            <a:lvl1pPr lvl="0" algn="ctr" rtl="0">
              <a:buNone/>
              <a:defRPr>
                <a:solidFill>
                  <a:srgbClr val="999999"/>
                </a:solidFill>
              </a:defRPr>
            </a:lvl1pPr>
            <a:lvl2pPr lvl="1" algn="ctr" rtl="0">
              <a:buNone/>
              <a:defRPr>
                <a:solidFill>
                  <a:srgbClr val="999999"/>
                </a:solidFill>
              </a:defRPr>
            </a:lvl2pPr>
            <a:lvl3pPr lvl="2" algn="ctr" rtl="0">
              <a:buNone/>
              <a:defRPr>
                <a:solidFill>
                  <a:srgbClr val="999999"/>
                </a:solidFill>
              </a:defRPr>
            </a:lvl3pPr>
            <a:lvl4pPr lvl="3" algn="ctr" rtl="0">
              <a:buNone/>
              <a:defRPr>
                <a:solidFill>
                  <a:srgbClr val="999999"/>
                </a:solidFill>
              </a:defRPr>
            </a:lvl4pPr>
            <a:lvl5pPr lvl="4" algn="ctr" rtl="0">
              <a:buNone/>
              <a:defRPr>
                <a:solidFill>
                  <a:srgbClr val="999999"/>
                </a:solidFill>
              </a:defRPr>
            </a:lvl5pPr>
            <a:lvl6pPr lvl="5" algn="ctr" rtl="0">
              <a:buNone/>
              <a:defRPr>
                <a:solidFill>
                  <a:srgbClr val="999999"/>
                </a:solidFill>
              </a:defRPr>
            </a:lvl6pPr>
            <a:lvl7pPr lvl="6" algn="ctr" rtl="0">
              <a:buNone/>
              <a:defRPr>
                <a:solidFill>
                  <a:srgbClr val="999999"/>
                </a:solidFill>
              </a:defRPr>
            </a:lvl7pPr>
            <a:lvl8pPr lvl="7" algn="ctr" rtl="0">
              <a:buNone/>
              <a:defRPr>
                <a:solidFill>
                  <a:srgbClr val="999999"/>
                </a:solidFill>
              </a:defRPr>
            </a:lvl8pPr>
            <a:lvl9pPr lvl="8" algn="ctr" rtl="0">
              <a:buNone/>
              <a:defRPr>
                <a:solidFill>
                  <a:srgbClr val="999999"/>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3147701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4" name="Picture 7" descr="mlit_top"/>
          <p:cNvPicPr>
            <a:picLocks noChangeAspect="1" noChangeArrowheads="1"/>
          </p:cNvPicPr>
          <p:nvPr userDrawn="1"/>
        </p:nvPicPr>
        <p:blipFill>
          <a:blip r:embed="rId2">
            <a:extLst>
              <a:ext uri="{28A0092B-C50C-407E-A947-70E740481C1C}">
                <a14:useLocalDpi xmlns:a14="http://schemas.microsoft.com/office/drawing/2010/main" val="0"/>
              </a:ext>
            </a:extLst>
          </a:blip>
          <a:srcRect t="62230"/>
          <a:stretch>
            <a:fillRect/>
          </a:stretch>
        </p:blipFill>
        <p:spPr bwMode="auto">
          <a:xfrm>
            <a:off x="0" y="6524627"/>
            <a:ext cx="9144000"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9"/>
          <p:cNvSpPr>
            <a:spLocks noChangeArrowheads="1"/>
          </p:cNvSpPr>
          <p:nvPr userDrawn="1"/>
        </p:nvSpPr>
        <p:spPr bwMode="auto">
          <a:xfrm>
            <a:off x="1692277" y="3284540"/>
            <a:ext cx="7451725" cy="73025"/>
          </a:xfrm>
          <a:prstGeom prst="rect">
            <a:avLst/>
          </a:prstGeom>
          <a:solidFill>
            <a:srgbClr val="0066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endParaRPr lang="ja-JP" altLang="en-US">
              <a:solidFill>
                <a:prstClr val="black"/>
              </a:solidFill>
            </a:endParaRPr>
          </a:p>
        </p:txBody>
      </p:sp>
      <p:pic>
        <p:nvPicPr>
          <p:cNvPr id="6" name="Picture 1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 y="6051552"/>
            <a:ext cx="2124075"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12"/>
          <p:cNvSpPr txBox="1">
            <a:spLocks noChangeArrowheads="1"/>
          </p:cNvSpPr>
          <p:nvPr userDrawn="1"/>
        </p:nvSpPr>
        <p:spPr bwMode="auto">
          <a:xfrm>
            <a:off x="1" y="6524627"/>
            <a:ext cx="9058249" cy="56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r>
              <a:rPr lang="en-US" altLang="ja-JP" sz="3081" i="1">
                <a:solidFill>
                  <a:prstClr val="white"/>
                </a:solidFill>
                <a:latin typeface="Times New Roman" pitchFamily="18" charset="0"/>
              </a:rPr>
              <a:t>Ministry of Land, Infrastructure, Transport and Tourism</a:t>
            </a:r>
          </a:p>
        </p:txBody>
      </p:sp>
      <p:sp>
        <p:nvSpPr>
          <p:cNvPr id="3074" name="Rectangle 2"/>
          <p:cNvSpPr>
            <a:spLocks noGrp="1" noChangeArrowheads="1"/>
          </p:cNvSpPr>
          <p:nvPr>
            <p:ph type="ctrTitle"/>
          </p:nvPr>
        </p:nvSpPr>
        <p:spPr>
          <a:xfrm>
            <a:off x="1619251" y="2133603"/>
            <a:ext cx="7524750" cy="1470025"/>
          </a:xfrm>
          <a:prstGeom prst="rect">
            <a:avLst/>
          </a:prstGeom>
        </p:spPr>
        <p:txBody>
          <a:bodyPr/>
          <a:lstStyle>
            <a:lvl1pPr>
              <a:defRPr sz="10272"/>
            </a:lvl1pPr>
          </a:lstStyle>
          <a:p>
            <a:r>
              <a:rPr lang="ja-JP" altLang="en-US"/>
              <a:t>マスター タイトルの書式設定</a:t>
            </a:r>
            <a:endParaRPr lang="ja-JP" altLang="en-US" dirty="0"/>
          </a:p>
        </p:txBody>
      </p:sp>
      <p:sp>
        <p:nvSpPr>
          <p:cNvPr id="3075" name="Rectangle 3"/>
          <p:cNvSpPr>
            <a:spLocks noGrp="1" noChangeArrowheads="1"/>
          </p:cNvSpPr>
          <p:nvPr>
            <p:ph type="subTitle" idx="1"/>
          </p:nvPr>
        </p:nvSpPr>
        <p:spPr>
          <a:xfrm>
            <a:off x="1371600" y="3886201"/>
            <a:ext cx="6400800" cy="1752600"/>
          </a:xfrm>
          <a:prstGeom prst="rect">
            <a:avLst/>
          </a:prstGeom>
        </p:spPr>
        <p:txBody>
          <a:bodyPr/>
          <a:lstStyle>
            <a:lvl1pPr marL="0" indent="0" algn="ctr">
              <a:buFontTx/>
              <a:buNone/>
              <a:defRPr/>
            </a:lvl1pPr>
          </a:lstStyle>
          <a:p>
            <a:r>
              <a:rPr lang="ja-JP" altLang="en-US"/>
              <a:t>マスター サブタイトルの書式設定</a:t>
            </a:r>
          </a:p>
        </p:txBody>
      </p:sp>
      <p:sp>
        <p:nvSpPr>
          <p:cNvPr id="10" name="Rectangle 5"/>
          <p:cNvSpPr>
            <a:spLocks noGrp="1" noChangeArrowheads="1"/>
          </p:cNvSpPr>
          <p:nvPr>
            <p:ph type="ftr" sz="quarter" idx="11"/>
          </p:nvPr>
        </p:nvSpPr>
        <p:spPr>
          <a:xfrm>
            <a:off x="3124201" y="6245226"/>
            <a:ext cx="2895600" cy="476250"/>
          </a:xfrm>
          <a:prstGeom prst="rect">
            <a:avLst/>
          </a:prstGeom>
        </p:spPr>
        <p:txBody>
          <a:bodyPr/>
          <a:lstStyle>
            <a:lvl1pPr>
              <a:defRPr/>
            </a:lvl1pPr>
          </a:lstStyle>
          <a:p>
            <a:pPr>
              <a:defRPr/>
            </a:pPr>
            <a:endParaRPr lang="en-US" altLang="ja-JP">
              <a:solidFill>
                <a:prstClr val="black"/>
              </a:solidFill>
            </a:endParaRPr>
          </a:p>
        </p:txBody>
      </p:sp>
      <p:sp>
        <p:nvSpPr>
          <p:cNvPr id="11" name="Rectangle 6"/>
          <p:cNvSpPr>
            <a:spLocks noGrp="1" noChangeArrowheads="1"/>
          </p:cNvSpPr>
          <p:nvPr>
            <p:ph type="sldNum" sz="quarter" idx="12"/>
          </p:nvPr>
        </p:nvSpPr>
        <p:spPr>
          <a:xfrm>
            <a:off x="6553200" y="6245226"/>
            <a:ext cx="2133600" cy="476250"/>
          </a:xfrm>
          <a:prstGeom prst="rect">
            <a:avLst/>
          </a:prstGeom>
        </p:spPr>
        <p:txBody>
          <a:bodyPr/>
          <a:lstStyle>
            <a:lvl1pPr>
              <a:defRPr/>
            </a:lvl1pPr>
          </a:lstStyle>
          <a:p>
            <a:pPr>
              <a:defRPr/>
            </a:pPr>
            <a:fld id="{35C1E978-A3B9-4673-8199-379729392307}"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4384405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0" y="1"/>
            <a:ext cx="7740352" cy="476250"/>
          </a:xfrm>
          <a:prstGeom prst="rect">
            <a:avLst/>
          </a:prstGeom>
        </p:spPr>
        <p:txBody>
          <a:bodyPr/>
          <a:lstStyle/>
          <a:p>
            <a:r>
              <a:rPr lang="ja-JP" altLang="en-US"/>
              <a:t>マスター タイトルの書式設定</a:t>
            </a:r>
          </a:p>
        </p:txBody>
      </p:sp>
      <p:sp>
        <p:nvSpPr>
          <p:cNvPr id="3" name="コンテンツ プレースホルダ 2"/>
          <p:cNvSpPr>
            <a:spLocks noGrp="1"/>
          </p:cNvSpPr>
          <p:nvPr>
            <p:ph idx="1"/>
          </p:nvPr>
        </p:nvSpPr>
        <p:spPr>
          <a:xfrm>
            <a:off x="457200" y="1600202"/>
            <a:ext cx="8229600" cy="4525963"/>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ja-JP" altLang="en-US" dirty="0"/>
          </a:p>
        </p:txBody>
      </p:sp>
      <p:sp>
        <p:nvSpPr>
          <p:cNvPr id="5" name="Rectangle 5"/>
          <p:cNvSpPr>
            <a:spLocks noGrp="1" noChangeArrowheads="1"/>
          </p:cNvSpPr>
          <p:nvPr>
            <p:ph type="ftr" sz="quarter" idx="11"/>
          </p:nvPr>
        </p:nvSpPr>
        <p:spPr>
          <a:xfrm>
            <a:off x="3124201" y="6245226"/>
            <a:ext cx="2895600" cy="476250"/>
          </a:xfrm>
          <a:prstGeom prst="rect">
            <a:avLst/>
          </a:prstGeom>
          <a:ln/>
        </p:spPr>
        <p:txBody>
          <a:bodyPr/>
          <a:lstStyle>
            <a:lvl1pPr>
              <a:defRPr/>
            </a:lvl1pPr>
          </a:lstStyle>
          <a:p>
            <a:pPr>
              <a:defRPr/>
            </a:pPr>
            <a:endParaRPr lang="en-US" altLang="ja-JP">
              <a:solidFill>
                <a:prstClr val="black"/>
              </a:solidFill>
            </a:endParaRPr>
          </a:p>
        </p:txBody>
      </p:sp>
      <p:sp>
        <p:nvSpPr>
          <p:cNvPr id="6" name="Rectangle 6"/>
          <p:cNvSpPr>
            <a:spLocks noGrp="1" noChangeArrowheads="1"/>
          </p:cNvSpPr>
          <p:nvPr>
            <p:ph type="sldNum" sz="quarter" idx="12"/>
          </p:nvPr>
        </p:nvSpPr>
        <p:spPr>
          <a:xfrm>
            <a:off x="7010400" y="6237289"/>
            <a:ext cx="2133600" cy="476250"/>
          </a:xfrm>
          <a:prstGeom prst="rect">
            <a:avLst/>
          </a:prstGeom>
          <a:ln/>
        </p:spPr>
        <p:txBody>
          <a:bodyPr/>
          <a:lstStyle>
            <a:lvl1pPr>
              <a:defRPr/>
            </a:lvl1pPr>
          </a:lstStyle>
          <a:p>
            <a:pPr>
              <a:defRPr/>
            </a:pPr>
            <a:fld id="{651FC12D-27C1-4F31-90C9-A93D49E44687}"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40663985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2"/>
            <a:ext cx="7772400" cy="1362075"/>
          </a:xfrm>
          <a:prstGeom prst="rect">
            <a:avLst/>
          </a:prstGeom>
        </p:spPr>
        <p:txBody>
          <a:bodyPr anchor="t"/>
          <a:lstStyle>
            <a:lvl1pPr algn="l">
              <a:defRPr sz="10272" b="1" cap="all"/>
            </a:lvl1pPr>
          </a:lstStyle>
          <a:p>
            <a:r>
              <a:rPr lang="ja-JP" altLang="en-US"/>
              <a:t>マスター タイトルの書式設定</a:t>
            </a:r>
          </a:p>
        </p:txBody>
      </p:sp>
      <p:sp>
        <p:nvSpPr>
          <p:cNvPr id="3" name="テキスト プレースホルダ 2"/>
          <p:cNvSpPr>
            <a:spLocks noGrp="1"/>
          </p:cNvSpPr>
          <p:nvPr>
            <p:ph type="body" idx="1"/>
          </p:nvPr>
        </p:nvSpPr>
        <p:spPr>
          <a:xfrm>
            <a:off x="722313" y="2906716"/>
            <a:ext cx="7772400" cy="1500187"/>
          </a:xfrm>
          <a:prstGeom prst="rect">
            <a:avLst/>
          </a:prstGeom>
        </p:spPr>
        <p:txBody>
          <a:bodyPr anchor="b"/>
          <a:lstStyle>
            <a:lvl1pPr marL="0" indent="0">
              <a:buNone/>
              <a:defRPr sz="5136"/>
            </a:lvl1pPr>
            <a:lvl2pPr marL="1174023" indent="0">
              <a:buNone/>
              <a:defRPr sz="4622"/>
            </a:lvl2pPr>
            <a:lvl3pPr marL="2348043" indent="0">
              <a:buNone/>
              <a:defRPr sz="4109"/>
            </a:lvl3pPr>
            <a:lvl4pPr marL="3522066" indent="0">
              <a:buNone/>
              <a:defRPr sz="3595"/>
            </a:lvl4pPr>
            <a:lvl5pPr marL="4696088" indent="0">
              <a:buNone/>
              <a:defRPr sz="3595"/>
            </a:lvl5pPr>
            <a:lvl6pPr marL="5870108" indent="0">
              <a:buNone/>
              <a:defRPr sz="3595"/>
            </a:lvl6pPr>
            <a:lvl7pPr marL="7044131" indent="0">
              <a:buNone/>
              <a:defRPr sz="3595"/>
            </a:lvl7pPr>
            <a:lvl8pPr marL="8218153" indent="0">
              <a:buNone/>
              <a:defRPr sz="3595"/>
            </a:lvl8pPr>
            <a:lvl9pPr marL="9392174" indent="0">
              <a:buNone/>
              <a:defRPr sz="3595"/>
            </a:lvl9pPr>
          </a:lstStyle>
          <a:p>
            <a:pPr lvl="0"/>
            <a:r>
              <a:rPr lang="ja-JP" altLang="en-US"/>
              <a:t>マスター テキストの書式設定</a:t>
            </a:r>
          </a:p>
        </p:txBody>
      </p:sp>
      <p:sp>
        <p:nvSpPr>
          <p:cNvPr id="5" name="Rectangle 5"/>
          <p:cNvSpPr>
            <a:spLocks noGrp="1" noChangeArrowheads="1"/>
          </p:cNvSpPr>
          <p:nvPr>
            <p:ph type="ftr" sz="quarter" idx="11"/>
          </p:nvPr>
        </p:nvSpPr>
        <p:spPr>
          <a:xfrm>
            <a:off x="3124201" y="6245226"/>
            <a:ext cx="2895600" cy="476250"/>
          </a:xfrm>
          <a:prstGeom prst="rect">
            <a:avLst/>
          </a:prstGeom>
          <a:ln/>
        </p:spPr>
        <p:txBody>
          <a:bodyPr/>
          <a:lstStyle>
            <a:lvl1pPr>
              <a:defRPr/>
            </a:lvl1pPr>
          </a:lstStyle>
          <a:p>
            <a:pPr>
              <a:defRPr/>
            </a:pPr>
            <a:endParaRPr lang="en-US" altLang="ja-JP">
              <a:solidFill>
                <a:prstClr val="black"/>
              </a:solidFill>
            </a:endParaRPr>
          </a:p>
        </p:txBody>
      </p:sp>
      <p:sp>
        <p:nvSpPr>
          <p:cNvPr id="6" name="Rectangle 6"/>
          <p:cNvSpPr>
            <a:spLocks noGrp="1" noChangeArrowheads="1"/>
          </p:cNvSpPr>
          <p:nvPr>
            <p:ph type="sldNum" sz="quarter" idx="12"/>
          </p:nvPr>
        </p:nvSpPr>
        <p:spPr>
          <a:xfrm>
            <a:off x="7010400" y="6237289"/>
            <a:ext cx="2133600" cy="476250"/>
          </a:xfrm>
          <a:prstGeom prst="rect">
            <a:avLst/>
          </a:prstGeom>
          <a:ln/>
        </p:spPr>
        <p:txBody>
          <a:bodyPr/>
          <a:lstStyle>
            <a:lvl1pPr>
              <a:defRPr/>
            </a:lvl1pPr>
          </a:lstStyle>
          <a:p>
            <a:pPr>
              <a:defRPr/>
            </a:pPr>
            <a:fld id="{A7694BDB-530F-4364-A4B7-5A1182A1D62D}"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3462477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0" y="1"/>
            <a:ext cx="7740352" cy="476250"/>
          </a:xfrm>
          <a:prstGeom prst="rect">
            <a:avLst/>
          </a:prstGeom>
        </p:spPr>
        <p:txBody>
          <a:bodyPr/>
          <a:lstStyle/>
          <a:p>
            <a:r>
              <a:rPr lang="ja-JP" altLang="en-US"/>
              <a:t>マスター タイトルの書式設定</a:t>
            </a:r>
          </a:p>
        </p:txBody>
      </p:sp>
      <p:sp>
        <p:nvSpPr>
          <p:cNvPr id="3" name="コンテンツ プレースホルダ 2"/>
          <p:cNvSpPr>
            <a:spLocks noGrp="1"/>
          </p:cNvSpPr>
          <p:nvPr>
            <p:ph sz="half" idx="1"/>
          </p:nvPr>
        </p:nvSpPr>
        <p:spPr>
          <a:xfrm>
            <a:off x="457200" y="1600202"/>
            <a:ext cx="4038600" cy="4525963"/>
          </a:xfrm>
          <a:prstGeom prst="rect">
            <a:avLst/>
          </a:prstGeom>
        </p:spPr>
        <p:txBody>
          <a:bodyPr/>
          <a:lstStyle>
            <a:lvl1pPr>
              <a:defRPr sz="7189"/>
            </a:lvl1pPr>
            <a:lvl2pPr>
              <a:defRPr sz="6164"/>
            </a:lvl2pPr>
            <a:lvl3pPr>
              <a:defRPr sz="5136"/>
            </a:lvl3pPr>
            <a:lvl4pPr>
              <a:defRPr sz="4622"/>
            </a:lvl4pPr>
            <a:lvl5pPr>
              <a:defRPr sz="4622"/>
            </a:lvl5pPr>
            <a:lvl6pPr>
              <a:defRPr sz="4622"/>
            </a:lvl6pPr>
            <a:lvl7pPr>
              <a:defRPr sz="4622"/>
            </a:lvl7pPr>
            <a:lvl8pPr>
              <a:defRPr sz="4622"/>
            </a:lvl8pPr>
            <a:lvl9pPr>
              <a:defRPr sz="4622"/>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1" y="1600202"/>
            <a:ext cx="4038600" cy="4525963"/>
          </a:xfrm>
          <a:prstGeom prst="rect">
            <a:avLst/>
          </a:prstGeom>
        </p:spPr>
        <p:txBody>
          <a:bodyPr/>
          <a:lstStyle>
            <a:lvl1pPr>
              <a:defRPr sz="7189"/>
            </a:lvl1pPr>
            <a:lvl2pPr>
              <a:defRPr sz="6164"/>
            </a:lvl2pPr>
            <a:lvl3pPr>
              <a:defRPr sz="5136"/>
            </a:lvl3pPr>
            <a:lvl4pPr>
              <a:defRPr sz="4622"/>
            </a:lvl4pPr>
            <a:lvl5pPr>
              <a:defRPr sz="4622"/>
            </a:lvl5pPr>
            <a:lvl6pPr>
              <a:defRPr sz="4622"/>
            </a:lvl6pPr>
            <a:lvl7pPr>
              <a:defRPr sz="4622"/>
            </a:lvl7pPr>
            <a:lvl8pPr>
              <a:defRPr sz="4622"/>
            </a:lvl8pPr>
            <a:lvl9pPr>
              <a:defRPr sz="4622"/>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5"/>
          <p:cNvSpPr>
            <a:spLocks noGrp="1" noChangeArrowheads="1"/>
          </p:cNvSpPr>
          <p:nvPr>
            <p:ph type="ftr" sz="quarter" idx="11"/>
          </p:nvPr>
        </p:nvSpPr>
        <p:spPr>
          <a:xfrm>
            <a:off x="3124201" y="6245226"/>
            <a:ext cx="2895600" cy="476250"/>
          </a:xfrm>
          <a:prstGeom prst="rect">
            <a:avLst/>
          </a:prstGeom>
          <a:ln/>
        </p:spPr>
        <p:txBody>
          <a:bodyPr/>
          <a:lstStyle>
            <a:lvl1pPr>
              <a:defRPr/>
            </a:lvl1pPr>
          </a:lstStyle>
          <a:p>
            <a:pPr>
              <a:defRPr/>
            </a:pPr>
            <a:endParaRPr lang="en-US" altLang="ja-JP">
              <a:solidFill>
                <a:prstClr val="black"/>
              </a:solidFill>
            </a:endParaRPr>
          </a:p>
        </p:txBody>
      </p:sp>
      <p:sp>
        <p:nvSpPr>
          <p:cNvPr id="7" name="Rectangle 6"/>
          <p:cNvSpPr>
            <a:spLocks noGrp="1" noChangeArrowheads="1"/>
          </p:cNvSpPr>
          <p:nvPr>
            <p:ph type="sldNum" sz="quarter" idx="12"/>
          </p:nvPr>
        </p:nvSpPr>
        <p:spPr>
          <a:xfrm>
            <a:off x="7010400" y="6237289"/>
            <a:ext cx="2133600" cy="476250"/>
          </a:xfrm>
          <a:prstGeom prst="rect">
            <a:avLst/>
          </a:prstGeom>
          <a:ln/>
        </p:spPr>
        <p:txBody>
          <a:bodyPr/>
          <a:lstStyle>
            <a:lvl1pPr>
              <a:defRPr/>
            </a:lvl1pPr>
          </a:lstStyle>
          <a:p>
            <a:pPr>
              <a:defRPr/>
            </a:pPr>
            <a:fld id="{964DE403-68E0-47EB-9A36-3C247B164772}"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9965201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lang="ja-JP" altLang="en-US"/>
              <a:t>マスター タイトルの書式設定</a:t>
            </a:r>
          </a:p>
        </p:txBody>
      </p:sp>
      <p:sp>
        <p:nvSpPr>
          <p:cNvPr id="3" name="テキスト プレースホルダ 2"/>
          <p:cNvSpPr>
            <a:spLocks noGrp="1"/>
          </p:cNvSpPr>
          <p:nvPr>
            <p:ph type="body" idx="1"/>
          </p:nvPr>
        </p:nvSpPr>
        <p:spPr>
          <a:xfrm>
            <a:off x="457201" y="1535114"/>
            <a:ext cx="4040188" cy="639762"/>
          </a:xfrm>
          <a:prstGeom prst="rect">
            <a:avLst/>
          </a:prstGeom>
        </p:spPr>
        <p:txBody>
          <a:bodyPr anchor="b"/>
          <a:lstStyle>
            <a:lvl1pPr marL="0" indent="0">
              <a:buNone/>
              <a:defRPr sz="6164" b="1"/>
            </a:lvl1pPr>
            <a:lvl2pPr marL="1174023" indent="0">
              <a:buNone/>
              <a:defRPr sz="5136" b="1"/>
            </a:lvl2pPr>
            <a:lvl3pPr marL="2348043" indent="0">
              <a:buNone/>
              <a:defRPr sz="4622" b="1"/>
            </a:lvl3pPr>
            <a:lvl4pPr marL="3522066" indent="0">
              <a:buNone/>
              <a:defRPr sz="4109" b="1"/>
            </a:lvl4pPr>
            <a:lvl5pPr marL="4696088" indent="0">
              <a:buNone/>
              <a:defRPr sz="4109" b="1"/>
            </a:lvl5pPr>
            <a:lvl6pPr marL="5870108" indent="0">
              <a:buNone/>
              <a:defRPr sz="4109" b="1"/>
            </a:lvl6pPr>
            <a:lvl7pPr marL="7044131" indent="0">
              <a:buNone/>
              <a:defRPr sz="4109" b="1"/>
            </a:lvl7pPr>
            <a:lvl8pPr marL="8218153" indent="0">
              <a:buNone/>
              <a:defRPr sz="4109" b="1"/>
            </a:lvl8pPr>
            <a:lvl9pPr marL="9392174" indent="0">
              <a:buNone/>
              <a:defRPr sz="4109" b="1"/>
            </a:lvl9pPr>
          </a:lstStyle>
          <a:p>
            <a:pPr lvl="0"/>
            <a:r>
              <a:rPr lang="ja-JP" altLang="en-US"/>
              <a:t>マスター テキストの書式設定</a:t>
            </a:r>
          </a:p>
        </p:txBody>
      </p:sp>
      <p:sp>
        <p:nvSpPr>
          <p:cNvPr id="4" name="コンテンツ プレースホルダ 3"/>
          <p:cNvSpPr>
            <a:spLocks noGrp="1"/>
          </p:cNvSpPr>
          <p:nvPr>
            <p:ph sz="half" idx="2"/>
          </p:nvPr>
        </p:nvSpPr>
        <p:spPr>
          <a:xfrm>
            <a:off x="457201" y="2174875"/>
            <a:ext cx="4040188" cy="3951288"/>
          </a:xfrm>
          <a:prstGeom prst="rect">
            <a:avLst/>
          </a:prstGeom>
        </p:spPr>
        <p:txBody>
          <a:bodyPr/>
          <a:lstStyle>
            <a:lvl1pPr>
              <a:defRPr sz="6164"/>
            </a:lvl1pPr>
            <a:lvl2pPr>
              <a:defRPr sz="5136"/>
            </a:lvl2pPr>
            <a:lvl3pPr>
              <a:defRPr sz="4622"/>
            </a:lvl3pPr>
            <a:lvl4pPr>
              <a:defRPr sz="4109"/>
            </a:lvl4pPr>
            <a:lvl5pPr>
              <a:defRPr sz="4109"/>
            </a:lvl5pPr>
            <a:lvl6pPr>
              <a:defRPr sz="4109"/>
            </a:lvl6pPr>
            <a:lvl7pPr>
              <a:defRPr sz="4109"/>
            </a:lvl7pPr>
            <a:lvl8pPr>
              <a:defRPr sz="4109"/>
            </a:lvl8pPr>
            <a:lvl9pPr>
              <a:defRPr sz="4109"/>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7" y="1535114"/>
            <a:ext cx="4041774" cy="639762"/>
          </a:xfrm>
          <a:prstGeom prst="rect">
            <a:avLst/>
          </a:prstGeom>
        </p:spPr>
        <p:txBody>
          <a:bodyPr anchor="b"/>
          <a:lstStyle>
            <a:lvl1pPr marL="0" indent="0">
              <a:buNone/>
              <a:defRPr sz="6164" b="1"/>
            </a:lvl1pPr>
            <a:lvl2pPr marL="1174023" indent="0">
              <a:buNone/>
              <a:defRPr sz="5136" b="1"/>
            </a:lvl2pPr>
            <a:lvl3pPr marL="2348043" indent="0">
              <a:buNone/>
              <a:defRPr sz="4622" b="1"/>
            </a:lvl3pPr>
            <a:lvl4pPr marL="3522066" indent="0">
              <a:buNone/>
              <a:defRPr sz="4109" b="1"/>
            </a:lvl4pPr>
            <a:lvl5pPr marL="4696088" indent="0">
              <a:buNone/>
              <a:defRPr sz="4109" b="1"/>
            </a:lvl5pPr>
            <a:lvl6pPr marL="5870108" indent="0">
              <a:buNone/>
              <a:defRPr sz="4109" b="1"/>
            </a:lvl6pPr>
            <a:lvl7pPr marL="7044131" indent="0">
              <a:buNone/>
              <a:defRPr sz="4109" b="1"/>
            </a:lvl7pPr>
            <a:lvl8pPr marL="8218153" indent="0">
              <a:buNone/>
              <a:defRPr sz="4109" b="1"/>
            </a:lvl8pPr>
            <a:lvl9pPr marL="9392174" indent="0">
              <a:buNone/>
              <a:defRPr sz="4109" b="1"/>
            </a:lvl9pPr>
          </a:lstStyle>
          <a:p>
            <a:pPr lvl="0"/>
            <a:r>
              <a:rPr lang="ja-JP" altLang="en-US"/>
              <a:t>マスター テキストの書式設定</a:t>
            </a:r>
          </a:p>
        </p:txBody>
      </p:sp>
      <p:sp>
        <p:nvSpPr>
          <p:cNvPr id="6" name="コンテンツ プレースホルダ 5"/>
          <p:cNvSpPr>
            <a:spLocks noGrp="1"/>
          </p:cNvSpPr>
          <p:nvPr>
            <p:ph sz="quarter" idx="4"/>
          </p:nvPr>
        </p:nvSpPr>
        <p:spPr>
          <a:xfrm>
            <a:off x="4645027" y="2174875"/>
            <a:ext cx="4041774" cy="3951288"/>
          </a:xfrm>
          <a:prstGeom prst="rect">
            <a:avLst/>
          </a:prstGeom>
        </p:spPr>
        <p:txBody>
          <a:bodyPr/>
          <a:lstStyle>
            <a:lvl1pPr>
              <a:defRPr sz="6164"/>
            </a:lvl1pPr>
            <a:lvl2pPr>
              <a:defRPr sz="5136"/>
            </a:lvl2pPr>
            <a:lvl3pPr>
              <a:defRPr sz="4622"/>
            </a:lvl3pPr>
            <a:lvl4pPr>
              <a:defRPr sz="4109"/>
            </a:lvl4pPr>
            <a:lvl5pPr>
              <a:defRPr sz="4109"/>
            </a:lvl5pPr>
            <a:lvl6pPr>
              <a:defRPr sz="4109"/>
            </a:lvl6pPr>
            <a:lvl7pPr>
              <a:defRPr sz="4109"/>
            </a:lvl7pPr>
            <a:lvl8pPr>
              <a:defRPr sz="4109"/>
            </a:lvl8pPr>
            <a:lvl9pPr>
              <a:defRPr sz="4109"/>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8" name="Rectangle 5"/>
          <p:cNvSpPr>
            <a:spLocks noGrp="1" noChangeArrowheads="1"/>
          </p:cNvSpPr>
          <p:nvPr>
            <p:ph type="ftr" sz="quarter" idx="11"/>
          </p:nvPr>
        </p:nvSpPr>
        <p:spPr>
          <a:xfrm>
            <a:off x="3124201" y="6245226"/>
            <a:ext cx="2895600" cy="476250"/>
          </a:xfrm>
          <a:prstGeom prst="rect">
            <a:avLst/>
          </a:prstGeom>
          <a:ln/>
        </p:spPr>
        <p:txBody>
          <a:bodyPr/>
          <a:lstStyle>
            <a:lvl1pPr>
              <a:defRPr/>
            </a:lvl1pPr>
          </a:lstStyle>
          <a:p>
            <a:pPr>
              <a:defRPr/>
            </a:pPr>
            <a:endParaRPr lang="en-US" altLang="ja-JP">
              <a:solidFill>
                <a:prstClr val="black"/>
              </a:solidFill>
            </a:endParaRPr>
          </a:p>
        </p:txBody>
      </p:sp>
      <p:sp>
        <p:nvSpPr>
          <p:cNvPr id="9" name="Rectangle 6"/>
          <p:cNvSpPr>
            <a:spLocks noGrp="1" noChangeArrowheads="1"/>
          </p:cNvSpPr>
          <p:nvPr>
            <p:ph type="sldNum" sz="quarter" idx="12"/>
          </p:nvPr>
        </p:nvSpPr>
        <p:spPr>
          <a:xfrm>
            <a:off x="7010400" y="6237289"/>
            <a:ext cx="2133600" cy="476250"/>
          </a:xfrm>
          <a:prstGeom prst="rect">
            <a:avLst/>
          </a:prstGeom>
          <a:ln/>
        </p:spPr>
        <p:txBody>
          <a:bodyPr/>
          <a:lstStyle>
            <a:lvl1pPr>
              <a:defRPr/>
            </a:lvl1pPr>
          </a:lstStyle>
          <a:p>
            <a:pPr>
              <a:defRPr/>
            </a:pPr>
            <a:fld id="{DB541BEC-AD9E-4104-AF2B-4C626651FF89}"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4880859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0" y="1"/>
            <a:ext cx="7740352" cy="476250"/>
          </a:xfrm>
          <a:prstGeom prst="rect">
            <a:avLst/>
          </a:prstGeom>
        </p:spPr>
        <p:txBody>
          <a:bodyPr/>
          <a:lstStyle/>
          <a:p>
            <a:r>
              <a:rPr lang="ja-JP" altLang="en-US"/>
              <a:t>マスター タイトルの書式設定</a:t>
            </a:r>
          </a:p>
        </p:txBody>
      </p:sp>
      <p:sp>
        <p:nvSpPr>
          <p:cNvPr id="4" name="Rectangle 5"/>
          <p:cNvSpPr>
            <a:spLocks noGrp="1" noChangeArrowheads="1"/>
          </p:cNvSpPr>
          <p:nvPr>
            <p:ph type="ftr" sz="quarter" idx="11"/>
          </p:nvPr>
        </p:nvSpPr>
        <p:spPr>
          <a:xfrm>
            <a:off x="3124201" y="6245226"/>
            <a:ext cx="2895600" cy="476250"/>
          </a:xfrm>
          <a:prstGeom prst="rect">
            <a:avLst/>
          </a:prstGeom>
          <a:ln/>
        </p:spPr>
        <p:txBody>
          <a:bodyPr/>
          <a:lstStyle>
            <a:lvl1pPr>
              <a:defRPr/>
            </a:lvl1pPr>
          </a:lstStyle>
          <a:p>
            <a:pPr>
              <a:defRPr/>
            </a:pPr>
            <a:endParaRPr lang="en-US" altLang="ja-JP">
              <a:solidFill>
                <a:prstClr val="black"/>
              </a:solidFill>
            </a:endParaRPr>
          </a:p>
        </p:txBody>
      </p:sp>
      <p:sp>
        <p:nvSpPr>
          <p:cNvPr id="5" name="Rectangle 6"/>
          <p:cNvSpPr>
            <a:spLocks noGrp="1" noChangeArrowheads="1"/>
          </p:cNvSpPr>
          <p:nvPr>
            <p:ph type="sldNum" sz="quarter" idx="12"/>
          </p:nvPr>
        </p:nvSpPr>
        <p:spPr>
          <a:xfrm>
            <a:off x="7010400" y="6237289"/>
            <a:ext cx="2133600" cy="476250"/>
          </a:xfrm>
          <a:prstGeom prst="rect">
            <a:avLst/>
          </a:prstGeom>
          <a:ln/>
        </p:spPr>
        <p:txBody>
          <a:bodyPr/>
          <a:lstStyle>
            <a:lvl1pPr>
              <a:defRPr/>
            </a:lvl1pPr>
          </a:lstStyle>
          <a:p>
            <a:pPr>
              <a:defRPr/>
            </a:pPr>
            <a:fld id="{06FFE511-5094-4685-A035-FB392A6605D8}"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699643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3" name="Rectangle 5"/>
          <p:cNvSpPr>
            <a:spLocks noGrp="1" noChangeArrowheads="1"/>
          </p:cNvSpPr>
          <p:nvPr>
            <p:ph type="ftr" sz="quarter" idx="11"/>
          </p:nvPr>
        </p:nvSpPr>
        <p:spPr>
          <a:xfrm>
            <a:off x="3124201" y="6245226"/>
            <a:ext cx="2895600" cy="476250"/>
          </a:xfrm>
          <a:prstGeom prst="rect">
            <a:avLst/>
          </a:prstGeom>
          <a:ln/>
        </p:spPr>
        <p:txBody>
          <a:bodyPr/>
          <a:lstStyle>
            <a:lvl1pPr>
              <a:defRPr/>
            </a:lvl1pPr>
          </a:lstStyle>
          <a:p>
            <a:pPr>
              <a:defRPr/>
            </a:pPr>
            <a:endParaRPr lang="en-US" altLang="ja-JP">
              <a:solidFill>
                <a:prstClr val="black"/>
              </a:solidFill>
            </a:endParaRPr>
          </a:p>
        </p:txBody>
      </p:sp>
      <p:sp>
        <p:nvSpPr>
          <p:cNvPr id="4" name="Rectangle 6"/>
          <p:cNvSpPr>
            <a:spLocks noGrp="1" noChangeArrowheads="1"/>
          </p:cNvSpPr>
          <p:nvPr>
            <p:ph type="sldNum" sz="quarter" idx="12"/>
          </p:nvPr>
        </p:nvSpPr>
        <p:spPr>
          <a:xfrm>
            <a:off x="7010400" y="6237289"/>
            <a:ext cx="2133600" cy="476250"/>
          </a:xfrm>
          <a:prstGeom prst="rect">
            <a:avLst/>
          </a:prstGeom>
          <a:ln/>
        </p:spPr>
        <p:txBody>
          <a:bodyPr/>
          <a:lstStyle>
            <a:lvl1pPr>
              <a:defRPr/>
            </a:lvl1pPr>
          </a:lstStyle>
          <a:p>
            <a:pPr>
              <a:defRPr/>
            </a:pPr>
            <a:fld id="{DE9C2EA1-6911-4BAC-954D-0A2DD024DDCF}"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5763588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0" y="1"/>
            <a:ext cx="7740352" cy="476250"/>
          </a:xfrm>
          <a:prstGeom prst="rect">
            <a:avLst/>
          </a:prstGeom>
        </p:spPr>
        <p:txBody>
          <a:bodyPr/>
          <a:lstStyle/>
          <a:p>
            <a:r>
              <a:rPr lang="ja-JP" altLang="en-US"/>
              <a:t>マスター タイトルの書式設定</a:t>
            </a:r>
          </a:p>
        </p:txBody>
      </p:sp>
      <p:sp>
        <p:nvSpPr>
          <p:cNvPr id="3" name="コンテンツ プレースホルダ 2"/>
          <p:cNvSpPr>
            <a:spLocks noGrp="1"/>
          </p:cNvSpPr>
          <p:nvPr>
            <p:ph idx="1"/>
          </p:nvPr>
        </p:nvSpPr>
        <p:spPr>
          <a:xfrm>
            <a:off x="457200" y="1600202"/>
            <a:ext cx="8229600" cy="4525963"/>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ja-JP" altLang="en-US" dirty="0"/>
          </a:p>
        </p:txBody>
      </p:sp>
      <p:sp>
        <p:nvSpPr>
          <p:cNvPr id="5" name="Rectangle 5"/>
          <p:cNvSpPr>
            <a:spLocks noGrp="1" noChangeArrowheads="1"/>
          </p:cNvSpPr>
          <p:nvPr>
            <p:ph type="ftr" sz="quarter" idx="11"/>
          </p:nvPr>
        </p:nvSpPr>
        <p:spPr>
          <a:xfrm>
            <a:off x="3124201" y="6245226"/>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6" name="Rectangle 6"/>
          <p:cNvSpPr>
            <a:spLocks noGrp="1" noChangeArrowheads="1"/>
          </p:cNvSpPr>
          <p:nvPr>
            <p:ph type="sldNum" sz="quarter" idx="12"/>
          </p:nvPr>
        </p:nvSpPr>
        <p:spPr>
          <a:xfrm>
            <a:off x="7010400" y="6237289"/>
            <a:ext cx="2133600" cy="476250"/>
          </a:xfrm>
          <a:prstGeom prst="rect">
            <a:avLst/>
          </a:prstGeom>
          <a:ln/>
        </p:spPr>
        <p:txBody>
          <a:bodyPr/>
          <a:lstStyle>
            <a:lvl1pPr>
              <a:defRPr/>
            </a:lvl1pPr>
          </a:lstStyle>
          <a:p>
            <a:pPr>
              <a:defRPr/>
            </a:pPr>
            <a:fld id="{651FC12D-27C1-4F31-90C9-A93D49E44687}"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9284089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1" y="273051"/>
            <a:ext cx="3008313" cy="1162050"/>
          </a:xfrm>
          <a:prstGeom prst="rect">
            <a:avLst/>
          </a:prstGeom>
        </p:spPr>
        <p:txBody>
          <a:bodyPr anchor="b"/>
          <a:lstStyle>
            <a:lvl1pPr algn="l">
              <a:defRPr sz="5136" b="1"/>
            </a:lvl1pPr>
          </a:lstStyle>
          <a:p>
            <a:r>
              <a:rPr lang="ja-JP" altLang="en-US"/>
              <a:t>マスター タイトルの書式設定</a:t>
            </a:r>
          </a:p>
        </p:txBody>
      </p:sp>
      <p:sp>
        <p:nvSpPr>
          <p:cNvPr id="3" name="コンテンツ プレースホルダ 2"/>
          <p:cNvSpPr>
            <a:spLocks noGrp="1"/>
          </p:cNvSpPr>
          <p:nvPr>
            <p:ph idx="1"/>
          </p:nvPr>
        </p:nvSpPr>
        <p:spPr>
          <a:xfrm>
            <a:off x="3575050" y="273053"/>
            <a:ext cx="5111751" cy="5853113"/>
          </a:xfrm>
          <a:prstGeom prst="rect">
            <a:avLst/>
          </a:prstGeom>
        </p:spPr>
        <p:txBody>
          <a:bodyPr/>
          <a:lstStyle>
            <a:lvl1pPr>
              <a:defRPr sz="8217"/>
            </a:lvl1pPr>
            <a:lvl2pPr>
              <a:defRPr sz="7189"/>
            </a:lvl2pPr>
            <a:lvl3pPr>
              <a:defRPr sz="6164"/>
            </a:lvl3pPr>
            <a:lvl4pPr>
              <a:defRPr sz="5136"/>
            </a:lvl4pPr>
            <a:lvl5pPr>
              <a:defRPr sz="5136"/>
            </a:lvl5pPr>
            <a:lvl6pPr>
              <a:defRPr sz="5136"/>
            </a:lvl6pPr>
            <a:lvl7pPr>
              <a:defRPr sz="5136"/>
            </a:lvl7pPr>
            <a:lvl8pPr>
              <a:defRPr sz="5136"/>
            </a:lvl8pPr>
            <a:lvl9pPr>
              <a:defRPr sz="5136"/>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1" y="1435102"/>
            <a:ext cx="3008313" cy="4691063"/>
          </a:xfrm>
          <a:prstGeom prst="rect">
            <a:avLst/>
          </a:prstGeom>
        </p:spPr>
        <p:txBody>
          <a:bodyPr/>
          <a:lstStyle>
            <a:lvl1pPr marL="0" indent="0">
              <a:buNone/>
              <a:defRPr sz="3595"/>
            </a:lvl1pPr>
            <a:lvl2pPr marL="1174023" indent="0">
              <a:buNone/>
              <a:defRPr sz="3081"/>
            </a:lvl2pPr>
            <a:lvl3pPr marL="2348043" indent="0">
              <a:buNone/>
              <a:defRPr sz="2567"/>
            </a:lvl3pPr>
            <a:lvl4pPr marL="3522066" indent="0">
              <a:buNone/>
              <a:defRPr sz="2311"/>
            </a:lvl4pPr>
            <a:lvl5pPr marL="4696088" indent="0">
              <a:buNone/>
              <a:defRPr sz="2311"/>
            </a:lvl5pPr>
            <a:lvl6pPr marL="5870108" indent="0">
              <a:buNone/>
              <a:defRPr sz="2311"/>
            </a:lvl6pPr>
            <a:lvl7pPr marL="7044131" indent="0">
              <a:buNone/>
              <a:defRPr sz="2311"/>
            </a:lvl7pPr>
            <a:lvl8pPr marL="8218153" indent="0">
              <a:buNone/>
              <a:defRPr sz="2311"/>
            </a:lvl8pPr>
            <a:lvl9pPr marL="9392174" indent="0">
              <a:buNone/>
              <a:defRPr sz="2311"/>
            </a:lvl9pPr>
          </a:lstStyle>
          <a:p>
            <a:pPr lvl="0"/>
            <a:r>
              <a:rPr lang="ja-JP" altLang="en-US"/>
              <a:t>マスター テキストの書式設定</a:t>
            </a:r>
          </a:p>
        </p:txBody>
      </p:sp>
      <p:sp>
        <p:nvSpPr>
          <p:cNvPr id="6" name="Rectangle 5"/>
          <p:cNvSpPr>
            <a:spLocks noGrp="1" noChangeArrowheads="1"/>
          </p:cNvSpPr>
          <p:nvPr>
            <p:ph type="ftr" sz="quarter" idx="11"/>
          </p:nvPr>
        </p:nvSpPr>
        <p:spPr>
          <a:xfrm>
            <a:off x="3124201" y="6245226"/>
            <a:ext cx="2895600" cy="476250"/>
          </a:xfrm>
          <a:prstGeom prst="rect">
            <a:avLst/>
          </a:prstGeom>
          <a:ln/>
        </p:spPr>
        <p:txBody>
          <a:bodyPr/>
          <a:lstStyle>
            <a:lvl1pPr>
              <a:defRPr/>
            </a:lvl1pPr>
          </a:lstStyle>
          <a:p>
            <a:pPr>
              <a:defRPr/>
            </a:pPr>
            <a:endParaRPr lang="en-US" altLang="ja-JP">
              <a:solidFill>
                <a:prstClr val="black"/>
              </a:solidFill>
            </a:endParaRPr>
          </a:p>
        </p:txBody>
      </p:sp>
      <p:sp>
        <p:nvSpPr>
          <p:cNvPr id="7" name="Rectangle 6"/>
          <p:cNvSpPr>
            <a:spLocks noGrp="1" noChangeArrowheads="1"/>
          </p:cNvSpPr>
          <p:nvPr>
            <p:ph type="sldNum" sz="quarter" idx="12"/>
          </p:nvPr>
        </p:nvSpPr>
        <p:spPr>
          <a:xfrm>
            <a:off x="7010400" y="6237289"/>
            <a:ext cx="2133600" cy="476250"/>
          </a:xfrm>
          <a:prstGeom prst="rect">
            <a:avLst/>
          </a:prstGeom>
          <a:ln/>
        </p:spPr>
        <p:txBody>
          <a:bodyPr/>
          <a:lstStyle>
            <a:lvl1pPr>
              <a:defRPr/>
            </a:lvl1pPr>
          </a:lstStyle>
          <a:p>
            <a:pPr>
              <a:defRPr/>
            </a:pPr>
            <a:fld id="{460176D3-1CBA-4E5C-8891-6A87D7C30D42}"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10827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5136" b="1"/>
            </a:lvl1pPr>
          </a:lstStyle>
          <a:p>
            <a:r>
              <a:rPr lang="ja-JP" altLang="en-US"/>
              <a:t>マスター タイトルの書式設定</a:t>
            </a:r>
          </a:p>
        </p:txBody>
      </p:sp>
      <p:sp>
        <p:nvSpPr>
          <p:cNvPr id="3" name="図プレースホルダ 2"/>
          <p:cNvSpPr>
            <a:spLocks noGrp="1"/>
          </p:cNvSpPr>
          <p:nvPr>
            <p:ph type="pic" idx="1"/>
          </p:nvPr>
        </p:nvSpPr>
        <p:spPr>
          <a:xfrm>
            <a:off x="1792288" y="612775"/>
            <a:ext cx="5486400" cy="4114800"/>
          </a:xfrm>
          <a:prstGeom prst="rect">
            <a:avLst/>
          </a:prstGeom>
        </p:spPr>
        <p:txBody>
          <a:bodyPr/>
          <a:lstStyle>
            <a:lvl1pPr marL="0" indent="0">
              <a:buNone/>
              <a:defRPr sz="8217"/>
            </a:lvl1pPr>
            <a:lvl2pPr marL="1174023" indent="0">
              <a:buNone/>
              <a:defRPr sz="7189"/>
            </a:lvl2pPr>
            <a:lvl3pPr marL="2348043" indent="0">
              <a:buNone/>
              <a:defRPr sz="6164"/>
            </a:lvl3pPr>
            <a:lvl4pPr marL="3522066" indent="0">
              <a:buNone/>
              <a:defRPr sz="5136"/>
            </a:lvl4pPr>
            <a:lvl5pPr marL="4696088" indent="0">
              <a:buNone/>
              <a:defRPr sz="5136"/>
            </a:lvl5pPr>
            <a:lvl6pPr marL="5870108" indent="0">
              <a:buNone/>
              <a:defRPr sz="5136"/>
            </a:lvl6pPr>
            <a:lvl7pPr marL="7044131" indent="0">
              <a:buNone/>
              <a:defRPr sz="5136"/>
            </a:lvl7pPr>
            <a:lvl8pPr marL="8218153" indent="0">
              <a:buNone/>
              <a:defRPr sz="5136"/>
            </a:lvl8pPr>
            <a:lvl9pPr marL="9392174" indent="0">
              <a:buNone/>
              <a:defRPr sz="5136"/>
            </a:lvl9pPr>
          </a:lstStyle>
          <a:p>
            <a:pPr lvl="0"/>
            <a:r>
              <a:rPr lang="ja-JP" altLang="en-US" noProof="0"/>
              <a:t>図を追加</a:t>
            </a:r>
          </a:p>
        </p:txBody>
      </p:sp>
      <p:sp>
        <p:nvSpPr>
          <p:cNvPr id="4" name="テキスト プレースホルダ 3"/>
          <p:cNvSpPr>
            <a:spLocks noGrp="1"/>
          </p:cNvSpPr>
          <p:nvPr>
            <p:ph type="body" sz="half" idx="2"/>
          </p:nvPr>
        </p:nvSpPr>
        <p:spPr>
          <a:xfrm>
            <a:off x="1792288" y="5367338"/>
            <a:ext cx="5486400" cy="804862"/>
          </a:xfrm>
          <a:prstGeom prst="rect">
            <a:avLst/>
          </a:prstGeom>
        </p:spPr>
        <p:txBody>
          <a:bodyPr/>
          <a:lstStyle>
            <a:lvl1pPr marL="0" indent="0">
              <a:buNone/>
              <a:defRPr sz="3595"/>
            </a:lvl1pPr>
            <a:lvl2pPr marL="1174023" indent="0">
              <a:buNone/>
              <a:defRPr sz="3081"/>
            </a:lvl2pPr>
            <a:lvl3pPr marL="2348043" indent="0">
              <a:buNone/>
              <a:defRPr sz="2567"/>
            </a:lvl3pPr>
            <a:lvl4pPr marL="3522066" indent="0">
              <a:buNone/>
              <a:defRPr sz="2311"/>
            </a:lvl4pPr>
            <a:lvl5pPr marL="4696088" indent="0">
              <a:buNone/>
              <a:defRPr sz="2311"/>
            </a:lvl5pPr>
            <a:lvl6pPr marL="5870108" indent="0">
              <a:buNone/>
              <a:defRPr sz="2311"/>
            </a:lvl6pPr>
            <a:lvl7pPr marL="7044131" indent="0">
              <a:buNone/>
              <a:defRPr sz="2311"/>
            </a:lvl7pPr>
            <a:lvl8pPr marL="8218153" indent="0">
              <a:buNone/>
              <a:defRPr sz="2311"/>
            </a:lvl8pPr>
            <a:lvl9pPr marL="9392174" indent="0">
              <a:buNone/>
              <a:defRPr sz="2311"/>
            </a:lvl9pPr>
          </a:lstStyle>
          <a:p>
            <a:pPr lvl="0"/>
            <a:r>
              <a:rPr lang="ja-JP" altLang="en-US"/>
              <a:t>マスター テキストの書式設定</a:t>
            </a:r>
          </a:p>
        </p:txBody>
      </p:sp>
      <p:sp>
        <p:nvSpPr>
          <p:cNvPr id="6" name="Rectangle 5"/>
          <p:cNvSpPr>
            <a:spLocks noGrp="1" noChangeArrowheads="1"/>
          </p:cNvSpPr>
          <p:nvPr>
            <p:ph type="ftr" sz="quarter" idx="11"/>
          </p:nvPr>
        </p:nvSpPr>
        <p:spPr>
          <a:xfrm>
            <a:off x="3124201" y="6245226"/>
            <a:ext cx="2895600" cy="476250"/>
          </a:xfrm>
          <a:prstGeom prst="rect">
            <a:avLst/>
          </a:prstGeom>
          <a:ln/>
        </p:spPr>
        <p:txBody>
          <a:bodyPr/>
          <a:lstStyle>
            <a:lvl1pPr>
              <a:defRPr/>
            </a:lvl1pPr>
          </a:lstStyle>
          <a:p>
            <a:pPr>
              <a:defRPr/>
            </a:pPr>
            <a:endParaRPr lang="en-US" altLang="ja-JP">
              <a:solidFill>
                <a:prstClr val="black"/>
              </a:solidFill>
            </a:endParaRPr>
          </a:p>
        </p:txBody>
      </p:sp>
      <p:sp>
        <p:nvSpPr>
          <p:cNvPr id="7" name="Rectangle 6"/>
          <p:cNvSpPr>
            <a:spLocks noGrp="1" noChangeArrowheads="1"/>
          </p:cNvSpPr>
          <p:nvPr>
            <p:ph type="sldNum" sz="quarter" idx="12"/>
          </p:nvPr>
        </p:nvSpPr>
        <p:spPr>
          <a:xfrm>
            <a:off x="7010400" y="6237289"/>
            <a:ext cx="2133600" cy="476250"/>
          </a:xfrm>
          <a:prstGeom prst="rect">
            <a:avLst/>
          </a:prstGeom>
          <a:ln/>
        </p:spPr>
        <p:txBody>
          <a:bodyPr/>
          <a:lstStyle>
            <a:lvl1pPr>
              <a:defRPr/>
            </a:lvl1pPr>
          </a:lstStyle>
          <a:p>
            <a:pPr>
              <a:defRPr/>
            </a:pPr>
            <a:fld id="{0A3F5529-272E-4A2C-90D7-160EE3AC1005}"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806455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0" y="1"/>
            <a:ext cx="7740352" cy="476250"/>
          </a:xfrm>
          <a:prstGeom prst="rect">
            <a:avLst/>
          </a:prstGeom>
        </p:spPr>
        <p:txBody>
          <a:bodyPr/>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457200" y="1600202"/>
            <a:ext cx="8229600" cy="4525963"/>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5"/>
          <p:cNvSpPr>
            <a:spLocks noGrp="1" noChangeArrowheads="1"/>
          </p:cNvSpPr>
          <p:nvPr>
            <p:ph type="ftr" sz="quarter" idx="11"/>
          </p:nvPr>
        </p:nvSpPr>
        <p:spPr>
          <a:xfrm>
            <a:off x="3124201" y="6245226"/>
            <a:ext cx="2895600" cy="476250"/>
          </a:xfrm>
          <a:prstGeom prst="rect">
            <a:avLst/>
          </a:prstGeom>
          <a:ln/>
        </p:spPr>
        <p:txBody>
          <a:bodyPr/>
          <a:lstStyle>
            <a:lvl1pPr>
              <a:defRPr/>
            </a:lvl1pPr>
          </a:lstStyle>
          <a:p>
            <a:pPr>
              <a:defRPr/>
            </a:pPr>
            <a:endParaRPr lang="en-US" altLang="ja-JP">
              <a:solidFill>
                <a:prstClr val="black"/>
              </a:solidFill>
            </a:endParaRPr>
          </a:p>
        </p:txBody>
      </p:sp>
      <p:sp>
        <p:nvSpPr>
          <p:cNvPr id="6" name="Rectangle 6"/>
          <p:cNvSpPr>
            <a:spLocks noGrp="1" noChangeArrowheads="1"/>
          </p:cNvSpPr>
          <p:nvPr>
            <p:ph type="sldNum" sz="quarter" idx="12"/>
          </p:nvPr>
        </p:nvSpPr>
        <p:spPr>
          <a:xfrm>
            <a:off x="7010400" y="6237289"/>
            <a:ext cx="2133600" cy="476250"/>
          </a:xfrm>
          <a:prstGeom prst="rect">
            <a:avLst/>
          </a:prstGeom>
          <a:ln/>
        </p:spPr>
        <p:txBody>
          <a:bodyPr/>
          <a:lstStyle>
            <a:lvl1pPr>
              <a:defRPr/>
            </a:lvl1pPr>
          </a:lstStyle>
          <a:p>
            <a:pPr>
              <a:defRPr/>
            </a:pPr>
            <a:fld id="{CDB20612-914C-4BDE-8D4C-FEA4392E99F4}"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3326096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1" y="2"/>
            <a:ext cx="2171700" cy="6126163"/>
          </a:xfrm>
          <a:prstGeom prst="rect">
            <a:avLst/>
          </a:prstGeom>
        </p:spPr>
        <p:txBody>
          <a:bodyPr vert="eaVert"/>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1" y="2"/>
            <a:ext cx="6362700" cy="6126163"/>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5"/>
          <p:cNvSpPr>
            <a:spLocks noGrp="1" noChangeArrowheads="1"/>
          </p:cNvSpPr>
          <p:nvPr>
            <p:ph type="ftr" sz="quarter" idx="11"/>
          </p:nvPr>
        </p:nvSpPr>
        <p:spPr>
          <a:xfrm>
            <a:off x="3124201" y="6245226"/>
            <a:ext cx="2895600" cy="476250"/>
          </a:xfrm>
          <a:prstGeom prst="rect">
            <a:avLst/>
          </a:prstGeom>
          <a:ln/>
        </p:spPr>
        <p:txBody>
          <a:bodyPr/>
          <a:lstStyle>
            <a:lvl1pPr>
              <a:defRPr/>
            </a:lvl1pPr>
          </a:lstStyle>
          <a:p>
            <a:pPr>
              <a:defRPr/>
            </a:pPr>
            <a:endParaRPr lang="en-US" altLang="ja-JP">
              <a:solidFill>
                <a:prstClr val="black"/>
              </a:solidFill>
            </a:endParaRPr>
          </a:p>
        </p:txBody>
      </p:sp>
      <p:sp>
        <p:nvSpPr>
          <p:cNvPr id="6" name="Rectangle 6"/>
          <p:cNvSpPr>
            <a:spLocks noGrp="1" noChangeArrowheads="1"/>
          </p:cNvSpPr>
          <p:nvPr>
            <p:ph type="sldNum" sz="quarter" idx="12"/>
          </p:nvPr>
        </p:nvSpPr>
        <p:spPr>
          <a:xfrm>
            <a:off x="7010400" y="6237289"/>
            <a:ext cx="2133600" cy="476250"/>
          </a:xfrm>
          <a:prstGeom prst="rect">
            <a:avLst/>
          </a:prstGeom>
          <a:ln/>
        </p:spPr>
        <p:txBody>
          <a:bodyPr/>
          <a:lstStyle>
            <a:lvl1pPr>
              <a:defRPr/>
            </a:lvl1pPr>
          </a:lstStyle>
          <a:p>
            <a:pPr>
              <a:defRPr/>
            </a:pPr>
            <a:fld id="{86FB01F7-FA20-4B15-9970-D297285851AC}"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6376675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rectangle" preserve="1">
  <p:cSld name="Blank rectangle">
    <p:bg>
      <p:bgPr>
        <a:blipFill>
          <a:blip r:embed="rId2">
            <a:alphaModFix/>
          </a:blip>
          <a:stretch>
            <a:fillRect/>
          </a:stretch>
        </a:blipFill>
        <a:effectLst/>
      </p:bgPr>
    </p:bg>
    <p:spTree>
      <p:nvGrpSpPr>
        <p:cNvPr id="1" name="Shape 50"/>
        <p:cNvGrpSpPr/>
        <p:nvPr/>
      </p:nvGrpSpPr>
      <p:grpSpPr>
        <a:xfrm>
          <a:off x="0" y="0"/>
          <a:ext cx="0" cy="0"/>
          <a:chOff x="0" y="0"/>
          <a:chExt cx="0" cy="0"/>
        </a:xfrm>
      </p:grpSpPr>
      <p:pic>
        <p:nvPicPr>
          <p:cNvPr id="51" name="Google Shape;51;p11" descr="paint_transparent3.png"/>
          <p:cNvPicPr preferRelativeResize="0"/>
          <p:nvPr userDrawn="1"/>
        </p:nvPicPr>
        <p:blipFill>
          <a:blip r:embed="rId3">
            <a:alphaModFix/>
          </a:blip>
          <a:stretch>
            <a:fillRect/>
          </a:stretch>
        </p:blipFill>
        <p:spPr>
          <a:xfrm>
            <a:off x="0" y="2"/>
            <a:ext cx="9144000" cy="6858004"/>
          </a:xfrm>
          <a:prstGeom prst="rect">
            <a:avLst/>
          </a:prstGeom>
          <a:noFill/>
          <a:ln>
            <a:noFill/>
          </a:ln>
        </p:spPr>
      </p:pic>
      <p:sp>
        <p:nvSpPr>
          <p:cNvPr id="52" name="Google Shape;52;p11"/>
          <p:cNvSpPr txBox="1">
            <a:spLocks noGrp="1"/>
          </p:cNvSpPr>
          <p:nvPr>
            <p:ph type="sldNum" idx="12"/>
          </p:nvPr>
        </p:nvSpPr>
        <p:spPr>
          <a:xfrm>
            <a:off x="4297654" y="5930631"/>
            <a:ext cx="548700" cy="524800"/>
          </a:xfrm>
          <a:prstGeom prst="rect">
            <a:avLst/>
          </a:prstGeom>
        </p:spPr>
        <p:txBody>
          <a:bodyPr spcFirstLastPara="1" wrap="square" lIns="91425" tIns="91425" rIns="91425" bIns="91425" anchor="ctr" anchorCtr="0">
            <a:noAutofit/>
          </a:bodyPr>
          <a:lstStyle>
            <a:lvl1pPr lvl="0" algn="ctr" rtl="0">
              <a:buNone/>
              <a:defRPr>
                <a:solidFill>
                  <a:srgbClr val="999999"/>
                </a:solidFill>
              </a:defRPr>
            </a:lvl1pPr>
            <a:lvl2pPr lvl="1" algn="ctr" rtl="0">
              <a:buNone/>
              <a:defRPr>
                <a:solidFill>
                  <a:srgbClr val="999999"/>
                </a:solidFill>
              </a:defRPr>
            </a:lvl2pPr>
            <a:lvl3pPr lvl="2" algn="ctr" rtl="0">
              <a:buNone/>
              <a:defRPr>
                <a:solidFill>
                  <a:srgbClr val="999999"/>
                </a:solidFill>
              </a:defRPr>
            </a:lvl3pPr>
            <a:lvl4pPr lvl="3" algn="ctr" rtl="0">
              <a:buNone/>
              <a:defRPr>
                <a:solidFill>
                  <a:srgbClr val="999999"/>
                </a:solidFill>
              </a:defRPr>
            </a:lvl4pPr>
            <a:lvl5pPr lvl="4" algn="ctr" rtl="0">
              <a:buNone/>
              <a:defRPr>
                <a:solidFill>
                  <a:srgbClr val="999999"/>
                </a:solidFill>
              </a:defRPr>
            </a:lvl5pPr>
            <a:lvl6pPr lvl="5" algn="ctr" rtl="0">
              <a:buNone/>
              <a:defRPr>
                <a:solidFill>
                  <a:srgbClr val="999999"/>
                </a:solidFill>
              </a:defRPr>
            </a:lvl6pPr>
            <a:lvl7pPr lvl="6" algn="ctr" rtl="0">
              <a:buNone/>
              <a:defRPr>
                <a:solidFill>
                  <a:srgbClr val="999999"/>
                </a:solidFill>
              </a:defRPr>
            </a:lvl7pPr>
            <a:lvl8pPr lvl="7" algn="ctr" rtl="0">
              <a:buNone/>
              <a:defRPr>
                <a:solidFill>
                  <a:srgbClr val="999999"/>
                </a:solidFill>
              </a:defRPr>
            </a:lvl8pPr>
            <a:lvl9pPr lvl="8" algn="ctr" rtl="0">
              <a:buNone/>
              <a:defRPr>
                <a:solidFill>
                  <a:srgbClr val="999999"/>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6695068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2"/>
            <a:ext cx="7772400" cy="1362075"/>
          </a:xfrm>
          <a:prstGeom prst="rect">
            <a:avLst/>
          </a:prstGeom>
        </p:spPr>
        <p:txBody>
          <a:bodyPr anchor="t"/>
          <a:lstStyle>
            <a:lvl1pPr algn="l">
              <a:defRPr sz="5334" b="1" cap="all"/>
            </a:lvl1pPr>
          </a:lstStyle>
          <a:p>
            <a:r>
              <a:rPr lang="ja-JP" altLang="en-US"/>
              <a:t>マスター タイトルの書式設定</a:t>
            </a:r>
          </a:p>
        </p:txBody>
      </p:sp>
      <p:sp>
        <p:nvSpPr>
          <p:cNvPr id="3" name="テキスト プレースホルダ 2"/>
          <p:cNvSpPr>
            <a:spLocks noGrp="1"/>
          </p:cNvSpPr>
          <p:nvPr>
            <p:ph type="body" idx="1"/>
          </p:nvPr>
        </p:nvSpPr>
        <p:spPr>
          <a:xfrm>
            <a:off x="722313" y="2906716"/>
            <a:ext cx="7772400" cy="1500187"/>
          </a:xfrm>
          <a:prstGeom prst="rect">
            <a:avLst/>
          </a:prstGeom>
        </p:spPr>
        <p:txBody>
          <a:bodyPr anchor="b"/>
          <a:lstStyle>
            <a:lvl1pPr marL="0" indent="0">
              <a:buNone/>
              <a:defRPr sz="2667"/>
            </a:lvl1pPr>
            <a:lvl2pPr marL="609607" indent="0">
              <a:buNone/>
              <a:defRPr sz="2400"/>
            </a:lvl2pPr>
            <a:lvl3pPr marL="1219214" indent="0">
              <a:buNone/>
              <a:defRPr sz="2133"/>
            </a:lvl3pPr>
            <a:lvl4pPr marL="1828821" indent="0">
              <a:buNone/>
              <a:defRPr sz="1867"/>
            </a:lvl4pPr>
            <a:lvl5pPr marL="2438428" indent="0">
              <a:buNone/>
              <a:defRPr sz="1867"/>
            </a:lvl5pPr>
            <a:lvl6pPr marL="3048036" indent="0">
              <a:buNone/>
              <a:defRPr sz="1867"/>
            </a:lvl6pPr>
            <a:lvl7pPr marL="3657643" indent="0">
              <a:buNone/>
              <a:defRPr sz="1867"/>
            </a:lvl7pPr>
            <a:lvl8pPr marL="4267249" indent="0">
              <a:buNone/>
              <a:defRPr sz="1867"/>
            </a:lvl8pPr>
            <a:lvl9pPr marL="4876856" indent="0">
              <a:buNone/>
              <a:defRPr sz="1867"/>
            </a:lvl9pPr>
          </a:lstStyle>
          <a:p>
            <a:pPr lvl="0"/>
            <a:r>
              <a:rPr lang="ja-JP" altLang="en-US"/>
              <a:t>マスター テキストの書式設定</a:t>
            </a:r>
          </a:p>
        </p:txBody>
      </p:sp>
      <p:sp>
        <p:nvSpPr>
          <p:cNvPr id="5" name="Rectangle 5"/>
          <p:cNvSpPr>
            <a:spLocks noGrp="1" noChangeArrowheads="1"/>
          </p:cNvSpPr>
          <p:nvPr>
            <p:ph type="ftr" sz="quarter" idx="11"/>
          </p:nvPr>
        </p:nvSpPr>
        <p:spPr>
          <a:xfrm>
            <a:off x="3124201" y="6245226"/>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6" name="Rectangle 6"/>
          <p:cNvSpPr>
            <a:spLocks noGrp="1" noChangeArrowheads="1"/>
          </p:cNvSpPr>
          <p:nvPr>
            <p:ph type="sldNum" sz="quarter" idx="12"/>
          </p:nvPr>
        </p:nvSpPr>
        <p:spPr>
          <a:xfrm>
            <a:off x="7010400" y="6237289"/>
            <a:ext cx="2133600" cy="476250"/>
          </a:xfrm>
          <a:prstGeom prst="rect">
            <a:avLst/>
          </a:prstGeom>
          <a:ln/>
        </p:spPr>
        <p:txBody>
          <a:bodyPr/>
          <a:lstStyle>
            <a:lvl1pPr>
              <a:defRPr/>
            </a:lvl1pPr>
          </a:lstStyle>
          <a:p>
            <a:pPr>
              <a:defRPr/>
            </a:pPr>
            <a:fld id="{A7694BDB-530F-4364-A4B7-5A1182A1D62D}"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4003828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0" y="1"/>
            <a:ext cx="7740352" cy="476250"/>
          </a:xfrm>
          <a:prstGeom prst="rect">
            <a:avLst/>
          </a:prstGeom>
        </p:spPr>
        <p:txBody>
          <a:bodyPr/>
          <a:lstStyle/>
          <a:p>
            <a:r>
              <a:rPr lang="ja-JP" altLang="en-US"/>
              <a:t>マスター タイトルの書式設定</a:t>
            </a:r>
          </a:p>
        </p:txBody>
      </p:sp>
      <p:sp>
        <p:nvSpPr>
          <p:cNvPr id="3" name="コンテンツ プレースホルダ 2"/>
          <p:cNvSpPr>
            <a:spLocks noGrp="1"/>
          </p:cNvSpPr>
          <p:nvPr>
            <p:ph sz="half" idx="1"/>
          </p:nvPr>
        </p:nvSpPr>
        <p:spPr>
          <a:xfrm>
            <a:off x="457200" y="1600202"/>
            <a:ext cx="4038600" cy="4525963"/>
          </a:xfrm>
          <a:prstGeom prst="rect">
            <a:avLst/>
          </a:prstGeo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1" y="1600202"/>
            <a:ext cx="4038600" cy="4525963"/>
          </a:xfrm>
          <a:prstGeom prst="rect">
            <a:avLst/>
          </a:prstGeo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5"/>
          <p:cNvSpPr>
            <a:spLocks noGrp="1" noChangeArrowheads="1"/>
          </p:cNvSpPr>
          <p:nvPr>
            <p:ph type="ftr" sz="quarter" idx="11"/>
          </p:nvPr>
        </p:nvSpPr>
        <p:spPr>
          <a:xfrm>
            <a:off x="3124201" y="6245226"/>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7" name="Rectangle 6"/>
          <p:cNvSpPr>
            <a:spLocks noGrp="1" noChangeArrowheads="1"/>
          </p:cNvSpPr>
          <p:nvPr>
            <p:ph type="sldNum" sz="quarter" idx="12"/>
          </p:nvPr>
        </p:nvSpPr>
        <p:spPr>
          <a:xfrm>
            <a:off x="7010400" y="6237289"/>
            <a:ext cx="2133600" cy="476250"/>
          </a:xfrm>
          <a:prstGeom prst="rect">
            <a:avLst/>
          </a:prstGeom>
          <a:ln/>
        </p:spPr>
        <p:txBody>
          <a:bodyPr/>
          <a:lstStyle>
            <a:lvl1pPr>
              <a:defRPr/>
            </a:lvl1pPr>
          </a:lstStyle>
          <a:p>
            <a:pPr>
              <a:defRPr/>
            </a:pPr>
            <a:fld id="{964DE403-68E0-47EB-9A36-3C247B164772}"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3756138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lang="ja-JP" altLang="en-US"/>
              <a:t>マスター タイトルの書式設定</a:t>
            </a:r>
          </a:p>
        </p:txBody>
      </p:sp>
      <p:sp>
        <p:nvSpPr>
          <p:cNvPr id="3" name="テキスト プレースホルダ 2"/>
          <p:cNvSpPr>
            <a:spLocks noGrp="1"/>
          </p:cNvSpPr>
          <p:nvPr>
            <p:ph type="body" idx="1"/>
          </p:nvPr>
        </p:nvSpPr>
        <p:spPr>
          <a:xfrm>
            <a:off x="457201" y="1535114"/>
            <a:ext cx="4040188" cy="639762"/>
          </a:xfrm>
          <a:prstGeom prst="rect">
            <a:avLst/>
          </a:prstGeom>
        </p:spPr>
        <p:txBody>
          <a:bodyPr anchor="b"/>
          <a:lstStyle>
            <a:lvl1pPr marL="0" indent="0">
              <a:buNone/>
              <a:defRPr sz="3200" b="1"/>
            </a:lvl1pPr>
            <a:lvl2pPr marL="609607" indent="0">
              <a:buNone/>
              <a:defRPr sz="2667" b="1"/>
            </a:lvl2pPr>
            <a:lvl3pPr marL="1219214" indent="0">
              <a:buNone/>
              <a:defRPr sz="2400" b="1"/>
            </a:lvl3pPr>
            <a:lvl4pPr marL="1828821" indent="0">
              <a:buNone/>
              <a:defRPr sz="2133" b="1"/>
            </a:lvl4pPr>
            <a:lvl5pPr marL="2438428" indent="0">
              <a:buNone/>
              <a:defRPr sz="2133" b="1"/>
            </a:lvl5pPr>
            <a:lvl6pPr marL="3048036" indent="0">
              <a:buNone/>
              <a:defRPr sz="2133" b="1"/>
            </a:lvl6pPr>
            <a:lvl7pPr marL="3657643" indent="0">
              <a:buNone/>
              <a:defRPr sz="2133" b="1"/>
            </a:lvl7pPr>
            <a:lvl8pPr marL="4267249" indent="0">
              <a:buNone/>
              <a:defRPr sz="2133" b="1"/>
            </a:lvl8pPr>
            <a:lvl9pPr marL="4876856" indent="0">
              <a:buNone/>
              <a:defRPr sz="2133" b="1"/>
            </a:lvl9pPr>
          </a:lstStyle>
          <a:p>
            <a:pPr lvl="0"/>
            <a:r>
              <a:rPr lang="ja-JP" altLang="en-US"/>
              <a:t>マスター テキストの書式設定</a:t>
            </a:r>
          </a:p>
        </p:txBody>
      </p:sp>
      <p:sp>
        <p:nvSpPr>
          <p:cNvPr id="4" name="コンテンツ プレースホルダ 3"/>
          <p:cNvSpPr>
            <a:spLocks noGrp="1"/>
          </p:cNvSpPr>
          <p:nvPr>
            <p:ph sz="half" idx="2"/>
          </p:nvPr>
        </p:nvSpPr>
        <p:spPr>
          <a:xfrm>
            <a:off x="457201" y="2174875"/>
            <a:ext cx="4040188" cy="3951288"/>
          </a:xfrm>
          <a:prstGeom prst="rect">
            <a:avLst/>
          </a:prstGeo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7" y="1535114"/>
            <a:ext cx="4041774" cy="639762"/>
          </a:xfrm>
          <a:prstGeom prst="rect">
            <a:avLst/>
          </a:prstGeom>
        </p:spPr>
        <p:txBody>
          <a:bodyPr anchor="b"/>
          <a:lstStyle>
            <a:lvl1pPr marL="0" indent="0">
              <a:buNone/>
              <a:defRPr sz="3200" b="1"/>
            </a:lvl1pPr>
            <a:lvl2pPr marL="609607" indent="0">
              <a:buNone/>
              <a:defRPr sz="2667" b="1"/>
            </a:lvl2pPr>
            <a:lvl3pPr marL="1219214" indent="0">
              <a:buNone/>
              <a:defRPr sz="2400" b="1"/>
            </a:lvl3pPr>
            <a:lvl4pPr marL="1828821" indent="0">
              <a:buNone/>
              <a:defRPr sz="2133" b="1"/>
            </a:lvl4pPr>
            <a:lvl5pPr marL="2438428" indent="0">
              <a:buNone/>
              <a:defRPr sz="2133" b="1"/>
            </a:lvl5pPr>
            <a:lvl6pPr marL="3048036" indent="0">
              <a:buNone/>
              <a:defRPr sz="2133" b="1"/>
            </a:lvl6pPr>
            <a:lvl7pPr marL="3657643" indent="0">
              <a:buNone/>
              <a:defRPr sz="2133" b="1"/>
            </a:lvl7pPr>
            <a:lvl8pPr marL="4267249" indent="0">
              <a:buNone/>
              <a:defRPr sz="2133" b="1"/>
            </a:lvl8pPr>
            <a:lvl9pPr marL="4876856" indent="0">
              <a:buNone/>
              <a:defRPr sz="2133" b="1"/>
            </a:lvl9pPr>
          </a:lstStyle>
          <a:p>
            <a:pPr lvl="0"/>
            <a:r>
              <a:rPr lang="ja-JP" altLang="en-US"/>
              <a:t>マスター テキストの書式設定</a:t>
            </a:r>
          </a:p>
        </p:txBody>
      </p:sp>
      <p:sp>
        <p:nvSpPr>
          <p:cNvPr id="6" name="コンテンツ プレースホルダ 5"/>
          <p:cNvSpPr>
            <a:spLocks noGrp="1"/>
          </p:cNvSpPr>
          <p:nvPr>
            <p:ph sz="quarter" idx="4"/>
          </p:nvPr>
        </p:nvSpPr>
        <p:spPr>
          <a:xfrm>
            <a:off x="4645027" y="2174875"/>
            <a:ext cx="4041774" cy="3951288"/>
          </a:xfrm>
          <a:prstGeom prst="rect">
            <a:avLst/>
          </a:prstGeo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8" name="Rectangle 5"/>
          <p:cNvSpPr>
            <a:spLocks noGrp="1" noChangeArrowheads="1"/>
          </p:cNvSpPr>
          <p:nvPr>
            <p:ph type="ftr" sz="quarter" idx="11"/>
          </p:nvPr>
        </p:nvSpPr>
        <p:spPr>
          <a:xfrm>
            <a:off x="3124201" y="6245226"/>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9" name="Rectangle 6"/>
          <p:cNvSpPr>
            <a:spLocks noGrp="1" noChangeArrowheads="1"/>
          </p:cNvSpPr>
          <p:nvPr>
            <p:ph type="sldNum" sz="quarter" idx="12"/>
          </p:nvPr>
        </p:nvSpPr>
        <p:spPr>
          <a:xfrm>
            <a:off x="7010400" y="6237289"/>
            <a:ext cx="2133600" cy="476250"/>
          </a:xfrm>
          <a:prstGeom prst="rect">
            <a:avLst/>
          </a:prstGeom>
          <a:ln/>
        </p:spPr>
        <p:txBody>
          <a:bodyPr/>
          <a:lstStyle>
            <a:lvl1pPr>
              <a:defRPr/>
            </a:lvl1pPr>
          </a:lstStyle>
          <a:p>
            <a:pPr>
              <a:defRPr/>
            </a:pPr>
            <a:fld id="{DB541BEC-AD9E-4104-AF2B-4C626651FF89}"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472895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0" y="1"/>
            <a:ext cx="7740352" cy="476250"/>
          </a:xfrm>
          <a:prstGeom prst="rect">
            <a:avLst/>
          </a:prstGeom>
        </p:spPr>
        <p:txBody>
          <a:bodyPr/>
          <a:lstStyle/>
          <a:p>
            <a:r>
              <a:rPr lang="ja-JP" altLang="en-US"/>
              <a:t>マスター タイトルの書式設定</a:t>
            </a:r>
          </a:p>
        </p:txBody>
      </p:sp>
      <p:sp>
        <p:nvSpPr>
          <p:cNvPr id="4" name="Rectangle 5"/>
          <p:cNvSpPr>
            <a:spLocks noGrp="1" noChangeArrowheads="1"/>
          </p:cNvSpPr>
          <p:nvPr>
            <p:ph type="ftr" sz="quarter" idx="11"/>
          </p:nvPr>
        </p:nvSpPr>
        <p:spPr>
          <a:xfrm>
            <a:off x="3124201" y="6245226"/>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5" name="Rectangle 6"/>
          <p:cNvSpPr>
            <a:spLocks noGrp="1" noChangeArrowheads="1"/>
          </p:cNvSpPr>
          <p:nvPr>
            <p:ph type="sldNum" sz="quarter" idx="12"/>
          </p:nvPr>
        </p:nvSpPr>
        <p:spPr>
          <a:xfrm>
            <a:off x="7010400" y="6237289"/>
            <a:ext cx="2133600" cy="476250"/>
          </a:xfrm>
          <a:prstGeom prst="rect">
            <a:avLst/>
          </a:prstGeom>
          <a:ln/>
        </p:spPr>
        <p:txBody>
          <a:bodyPr/>
          <a:lstStyle>
            <a:lvl1pPr>
              <a:defRPr/>
            </a:lvl1pPr>
          </a:lstStyle>
          <a:p>
            <a:pPr>
              <a:defRPr/>
            </a:pPr>
            <a:fld id="{06FFE511-5094-4685-A035-FB392A6605D8}"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424688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0" y="6292855"/>
            <a:ext cx="9144000" cy="565146"/>
          </a:xfrm>
          <a:prstGeom prst="rect">
            <a:avLst/>
          </a:prstGeom>
          <a:ln/>
        </p:spPr>
        <p:txBody>
          <a:bodyPr wrap="square" lIns="36000" tIns="36000" rIns="36000" bIns="36000" anchor="b">
            <a:spAutoFit/>
          </a:bodyPr>
          <a:lstStyle>
            <a:lvl1pPr algn="ctr">
              <a:defRPr sz="3200" b="0">
                <a:latin typeface="+mn-lt"/>
                <a:ea typeface="Meiryo UI" panose="020B0604030504040204" pitchFamily="50" charset="-128"/>
              </a:defRPr>
            </a:lvl1pPr>
          </a:lstStyle>
          <a:p>
            <a:pPr>
              <a:defRPr/>
            </a:pPr>
            <a:fld id="{DE9C2EA1-6911-4BAC-954D-0A2DD024DDCF}" type="slidenum">
              <a:rPr lang="en-US" altLang="ja-JP" smtClean="0">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158727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1" y="273051"/>
            <a:ext cx="3008313" cy="1162050"/>
          </a:xfrm>
          <a:prstGeom prst="rect">
            <a:avLst/>
          </a:prstGeom>
        </p:spPr>
        <p:txBody>
          <a:bodyPr anchor="b"/>
          <a:lstStyle>
            <a:lvl1pPr algn="l">
              <a:defRPr sz="2667" b="1"/>
            </a:lvl1pPr>
          </a:lstStyle>
          <a:p>
            <a:r>
              <a:rPr lang="ja-JP" altLang="en-US"/>
              <a:t>マスター タイトルの書式設定</a:t>
            </a:r>
          </a:p>
        </p:txBody>
      </p:sp>
      <p:sp>
        <p:nvSpPr>
          <p:cNvPr id="3" name="コンテンツ プレースホルダ 2"/>
          <p:cNvSpPr>
            <a:spLocks noGrp="1"/>
          </p:cNvSpPr>
          <p:nvPr>
            <p:ph idx="1"/>
          </p:nvPr>
        </p:nvSpPr>
        <p:spPr>
          <a:xfrm>
            <a:off x="3575050" y="273053"/>
            <a:ext cx="5111751" cy="5853113"/>
          </a:xfrm>
          <a:prstGeom prst="rect">
            <a:avLst/>
          </a:prstGeo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1" y="1435102"/>
            <a:ext cx="3008313" cy="4691063"/>
          </a:xfrm>
          <a:prstGeom prst="rect">
            <a:avLst/>
          </a:prstGeom>
        </p:spPr>
        <p:txBody>
          <a:bodyPr/>
          <a:lstStyle>
            <a:lvl1pPr marL="0" indent="0">
              <a:buNone/>
              <a:defRPr sz="1867"/>
            </a:lvl1pPr>
            <a:lvl2pPr marL="609607" indent="0">
              <a:buNone/>
              <a:defRPr sz="1600"/>
            </a:lvl2pPr>
            <a:lvl3pPr marL="1219214" indent="0">
              <a:buNone/>
              <a:defRPr sz="1333"/>
            </a:lvl3pPr>
            <a:lvl4pPr marL="1828821" indent="0">
              <a:buNone/>
              <a:defRPr sz="1200"/>
            </a:lvl4pPr>
            <a:lvl5pPr marL="2438428" indent="0">
              <a:buNone/>
              <a:defRPr sz="1200"/>
            </a:lvl5pPr>
            <a:lvl6pPr marL="3048036" indent="0">
              <a:buNone/>
              <a:defRPr sz="1200"/>
            </a:lvl6pPr>
            <a:lvl7pPr marL="3657643" indent="0">
              <a:buNone/>
              <a:defRPr sz="1200"/>
            </a:lvl7pPr>
            <a:lvl8pPr marL="4267249" indent="0">
              <a:buNone/>
              <a:defRPr sz="1200"/>
            </a:lvl8pPr>
            <a:lvl9pPr marL="4876856" indent="0">
              <a:buNone/>
              <a:defRPr sz="1200"/>
            </a:lvl9pPr>
          </a:lstStyle>
          <a:p>
            <a:pPr lvl="0"/>
            <a:r>
              <a:rPr lang="ja-JP" altLang="en-US"/>
              <a:t>マスター テキストの書式設定</a:t>
            </a:r>
          </a:p>
        </p:txBody>
      </p:sp>
      <p:sp>
        <p:nvSpPr>
          <p:cNvPr id="6" name="Rectangle 5"/>
          <p:cNvSpPr>
            <a:spLocks noGrp="1" noChangeArrowheads="1"/>
          </p:cNvSpPr>
          <p:nvPr>
            <p:ph type="ftr" sz="quarter" idx="11"/>
          </p:nvPr>
        </p:nvSpPr>
        <p:spPr>
          <a:xfrm>
            <a:off x="3124201" y="6245226"/>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7" name="Rectangle 6"/>
          <p:cNvSpPr>
            <a:spLocks noGrp="1" noChangeArrowheads="1"/>
          </p:cNvSpPr>
          <p:nvPr>
            <p:ph type="sldNum" sz="quarter" idx="12"/>
          </p:nvPr>
        </p:nvSpPr>
        <p:spPr>
          <a:xfrm>
            <a:off x="7010400" y="6237289"/>
            <a:ext cx="2133600" cy="476250"/>
          </a:xfrm>
          <a:prstGeom prst="rect">
            <a:avLst/>
          </a:prstGeom>
          <a:ln/>
        </p:spPr>
        <p:txBody>
          <a:bodyPr/>
          <a:lstStyle>
            <a:lvl1pPr>
              <a:defRPr/>
            </a:lvl1pPr>
          </a:lstStyle>
          <a:p>
            <a:pPr>
              <a:defRPr/>
            </a:pPr>
            <a:fld id="{460176D3-1CBA-4E5C-8891-6A87D7C30D42}"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914006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667" b="1"/>
            </a:lvl1pPr>
          </a:lstStyle>
          <a:p>
            <a:r>
              <a:rPr lang="ja-JP" altLang="en-US"/>
              <a:t>マスター タイトルの書式設定</a:t>
            </a:r>
          </a:p>
        </p:txBody>
      </p:sp>
      <p:sp>
        <p:nvSpPr>
          <p:cNvPr id="3" name="図プレースホルダ 2"/>
          <p:cNvSpPr>
            <a:spLocks noGrp="1"/>
          </p:cNvSpPr>
          <p:nvPr>
            <p:ph type="pic" idx="1"/>
          </p:nvPr>
        </p:nvSpPr>
        <p:spPr>
          <a:xfrm>
            <a:off x="1792288" y="612775"/>
            <a:ext cx="5486400" cy="4114800"/>
          </a:xfrm>
          <a:prstGeom prst="rect">
            <a:avLst/>
          </a:prstGeom>
        </p:spPr>
        <p:txBody>
          <a:bodyPr/>
          <a:lstStyle>
            <a:lvl1pPr marL="0" indent="0">
              <a:buNone/>
              <a:defRPr sz="4267"/>
            </a:lvl1pPr>
            <a:lvl2pPr marL="609607" indent="0">
              <a:buNone/>
              <a:defRPr sz="3733"/>
            </a:lvl2pPr>
            <a:lvl3pPr marL="1219214" indent="0">
              <a:buNone/>
              <a:defRPr sz="3200"/>
            </a:lvl3pPr>
            <a:lvl4pPr marL="1828821" indent="0">
              <a:buNone/>
              <a:defRPr sz="2667"/>
            </a:lvl4pPr>
            <a:lvl5pPr marL="2438428" indent="0">
              <a:buNone/>
              <a:defRPr sz="2667"/>
            </a:lvl5pPr>
            <a:lvl6pPr marL="3048036" indent="0">
              <a:buNone/>
              <a:defRPr sz="2667"/>
            </a:lvl6pPr>
            <a:lvl7pPr marL="3657643" indent="0">
              <a:buNone/>
              <a:defRPr sz="2667"/>
            </a:lvl7pPr>
            <a:lvl8pPr marL="4267249" indent="0">
              <a:buNone/>
              <a:defRPr sz="2667"/>
            </a:lvl8pPr>
            <a:lvl9pPr marL="4876856" indent="0">
              <a:buNone/>
              <a:defRPr sz="2667"/>
            </a:lvl9pPr>
          </a:lstStyle>
          <a:p>
            <a:pPr lvl="0"/>
            <a:r>
              <a:rPr lang="ja-JP" altLang="en-US" noProof="0"/>
              <a:t>図を追加</a:t>
            </a:r>
          </a:p>
        </p:txBody>
      </p:sp>
      <p:sp>
        <p:nvSpPr>
          <p:cNvPr id="4" name="テキスト プレースホルダ 3"/>
          <p:cNvSpPr>
            <a:spLocks noGrp="1"/>
          </p:cNvSpPr>
          <p:nvPr>
            <p:ph type="body" sz="half" idx="2"/>
          </p:nvPr>
        </p:nvSpPr>
        <p:spPr>
          <a:xfrm>
            <a:off x="1792288" y="5367338"/>
            <a:ext cx="5486400" cy="804862"/>
          </a:xfrm>
          <a:prstGeom prst="rect">
            <a:avLst/>
          </a:prstGeom>
        </p:spPr>
        <p:txBody>
          <a:bodyPr/>
          <a:lstStyle>
            <a:lvl1pPr marL="0" indent="0">
              <a:buNone/>
              <a:defRPr sz="1867"/>
            </a:lvl1pPr>
            <a:lvl2pPr marL="609607" indent="0">
              <a:buNone/>
              <a:defRPr sz="1600"/>
            </a:lvl2pPr>
            <a:lvl3pPr marL="1219214" indent="0">
              <a:buNone/>
              <a:defRPr sz="1333"/>
            </a:lvl3pPr>
            <a:lvl4pPr marL="1828821" indent="0">
              <a:buNone/>
              <a:defRPr sz="1200"/>
            </a:lvl4pPr>
            <a:lvl5pPr marL="2438428" indent="0">
              <a:buNone/>
              <a:defRPr sz="1200"/>
            </a:lvl5pPr>
            <a:lvl6pPr marL="3048036" indent="0">
              <a:buNone/>
              <a:defRPr sz="1200"/>
            </a:lvl6pPr>
            <a:lvl7pPr marL="3657643" indent="0">
              <a:buNone/>
              <a:defRPr sz="1200"/>
            </a:lvl7pPr>
            <a:lvl8pPr marL="4267249" indent="0">
              <a:buNone/>
              <a:defRPr sz="1200"/>
            </a:lvl8pPr>
            <a:lvl9pPr marL="4876856" indent="0">
              <a:buNone/>
              <a:defRPr sz="1200"/>
            </a:lvl9pPr>
          </a:lstStyle>
          <a:p>
            <a:pPr lvl="0"/>
            <a:r>
              <a:rPr lang="ja-JP" altLang="en-US"/>
              <a:t>マスター テキストの書式設定</a:t>
            </a:r>
          </a:p>
        </p:txBody>
      </p:sp>
      <p:sp>
        <p:nvSpPr>
          <p:cNvPr id="6" name="Rectangle 5"/>
          <p:cNvSpPr>
            <a:spLocks noGrp="1" noChangeArrowheads="1"/>
          </p:cNvSpPr>
          <p:nvPr>
            <p:ph type="ftr" sz="quarter" idx="11"/>
          </p:nvPr>
        </p:nvSpPr>
        <p:spPr>
          <a:xfrm>
            <a:off x="3124201" y="6245226"/>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7" name="Rectangle 6"/>
          <p:cNvSpPr>
            <a:spLocks noGrp="1" noChangeArrowheads="1"/>
          </p:cNvSpPr>
          <p:nvPr>
            <p:ph type="sldNum" sz="quarter" idx="12"/>
          </p:nvPr>
        </p:nvSpPr>
        <p:spPr>
          <a:xfrm>
            <a:off x="7010400" y="6237289"/>
            <a:ext cx="2133600" cy="476250"/>
          </a:xfrm>
          <a:prstGeom prst="rect">
            <a:avLst/>
          </a:prstGeom>
          <a:ln/>
        </p:spPr>
        <p:txBody>
          <a:bodyPr/>
          <a:lstStyle>
            <a:lvl1pPr>
              <a:defRPr/>
            </a:lvl1pPr>
          </a:lstStyle>
          <a:p>
            <a:pPr>
              <a:defRPr/>
            </a:pPr>
            <a:fld id="{0A3F5529-272E-4A2C-90D7-160EE3AC1005}"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15758154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4606863"/>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Lst>
  <p:hf hdr="0" ftr="0" dt="0"/>
  <p:txStyles>
    <p:titleStyle>
      <a:lvl1pPr algn="l" rtl="0" eaLnBrk="1" fontAlgn="base" hangingPunct="1">
        <a:spcBef>
          <a:spcPct val="0"/>
        </a:spcBef>
        <a:spcAft>
          <a:spcPct val="0"/>
        </a:spcAft>
        <a:defRPr kumimoji="1" sz="3733">
          <a:solidFill>
            <a:srgbClr val="4087C8"/>
          </a:solidFill>
          <a:latin typeface="+mj-lt"/>
          <a:ea typeface="+mj-ea"/>
          <a:cs typeface="+mj-cs"/>
        </a:defRPr>
      </a:lvl1pPr>
      <a:lvl2pPr algn="l" rtl="0" eaLnBrk="1" fontAlgn="base" hangingPunct="1">
        <a:spcBef>
          <a:spcPct val="0"/>
        </a:spcBef>
        <a:spcAft>
          <a:spcPct val="0"/>
        </a:spcAft>
        <a:defRPr kumimoji="1" sz="3733">
          <a:solidFill>
            <a:srgbClr val="4087C8"/>
          </a:solidFill>
          <a:latin typeface="HGP創英角ｺﾞｼｯｸUB" pitchFamily="50" charset="-128"/>
          <a:ea typeface="HGP創英角ｺﾞｼｯｸUB" pitchFamily="50" charset="-128"/>
        </a:defRPr>
      </a:lvl2pPr>
      <a:lvl3pPr algn="l" rtl="0" eaLnBrk="1" fontAlgn="base" hangingPunct="1">
        <a:spcBef>
          <a:spcPct val="0"/>
        </a:spcBef>
        <a:spcAft>
          <a:spcPct val="0"/>
        </a:spcAft>
        <a:defRPr kumimoji="1" sz="3733">
          <a:solidFill>
            <a:srgbClr val="4087C8"/>
          </a:solidFill>
          <a:latin typeface="HGP創英角ｺﾞｼｯｸUB" pitchFamily="50" charset="-128"/>
          <a:ea typeface="HGP創英角ｺﾞｼｯｸUB" pitchFamily="50" charset="-128"/>
        </a:defRPr>
      </a:lvl3pPr>
      <a:lvl4pPr algn="l" rtl="0" eaLnBrk="1" fontAlgn="base" hangingPunct="1">
        <a:spcBef>
          <a:spcPct val="0"/>
        </a:spcBef>
        <a:spcAft>
          <a:spcPct val="0"/>
        </a:spcAft>
        <a:defRPr kumimoji="1" sz="3733">
          <a:solidFill>
            <a:srgbClr val="4087C8"/>
          </a:solidFill>
          <a:latin typeface="HGP創英角ｺﾞｼｯｸUB" pitchFamily="50" charset="-128"/>
          <a:ea typeface="HGP創英角ｺﾞｼｯｸUB" pitchFamily="50" charset="-128"/>
        </a:defRPr>
      </a:lvl4pPr>
      <a:lvl5pPr algn="l" rtl="0" eaLnBrk="1" fontAlgn="base" hangingPunct="1">
        <a:spcBef>
          <a:spcPct val="0"/>
        </a:spcBef>
        <a:spcAft>
          <a:spcPct val="0"/>
        </a:spcAft>
        <a:defRPr kumimoji="1" sz="3733">
          <a:solidFill>
            <a:srgbClr val="4087C8"/>
          </a:solidFill>
          <a:latin typeface="HGP創英角ｺﾞｼｯｸUB" pitchFamily="50" charset="-128"/>
          <a:ea typeface="HGP創英角ｺﾞｼｯｸUB" pitchFamily="50" charset="-128"/>
        </a:defRPr>
      </a:lvl5pPr>
      <a:lvl6pPr marL="609607" algn="l" rtl="0" eaLnBrk="1" fontAlgn="base" hangingPunct="1">
        <a:spcBef>
          <a:spcPct val="0"/>
        </a:spcBef>
        <a:spcAft>
          <a:spcPct val="0"/>
        </a:spcAft>
        <a:defRPr kumimoji="1" sz="3733">
          <a:solidFill>
            <a:srgbClr val="4087C8"/>
          </a:solidFill>
          <a:latin typeface="HGP創英角ｺﾞｼｯｸUB" pitchFamily="50" charset="-128"/>
          <a:ea typeface="HGP創英角ｺﾞｼｯｸUB" pitchFamily="50" charset="-128"/>
        </a:defRPr>
      </a:lvl6pPr>
      <a:lvl7pPr marL="1219214" algn="l" rtl="0" eaLnBrk="1" fontAlgn="base" hangingPunct="1">
        <a:spcBef>
          <a:spcPct val="0"/>
        </a:spcBef>
        <a:spcAft>
          <a:spcPct val="0"/>
        </a:spcAft>
        <a:defRPr kumimoji="1" sz="3733">
          <a:solidFill>
            <a:srgbClr val="4087C8"/>
          </a:solidFill>
          <a:latin typeface="HGP創英角ｺﾞｼｯｸUB" pitchFamily="50" charset="-128"/>
          <a:ea typeface="HGP創英角ｺﾞｼｯｸUB" pitchFamily="50" charset="-128"/>
        </a:defRPr>
      </a:lvl7pPr>
      <a:lvl8pPr marL="1828821" algn="l" rtl="0" eaLnBrk="1" fontAlgn="base" hangingPunct="1">
        <a:spcBef>
          <a:spcPct val="0"/>
        </a:spcBef>
        <a:spcAft>
          <a:spcPct val="0"/>
        </a:spcAft>
        <a:defRPr kumimoji="1" sz="3733">
          <a:solidFill>
            <a:srgbClr val="4087C8"/>
          </a:solidFill>
          <a:latin typeface="HGP創英角ｺﾞｼｯｸUB" pitchFamily="50" charset="-128"/>
          <a:ea typeface="HGP創英角ｺﾞｼｯｸUB" pitchFamily="50" charset="-128"/>
        </a:defRPr>
      </a:lvl8pPr>
      <a:lvl9pPr marL="2438428" algn="l" rtl="0" eaLnBrk="1" fontAlgn="base" hangingPunct="1">
        <a:spcBef>
          <a:spcPct val="0"/>
        </a:spcBef>
        <a:spcAft>
          <a:spcPct val="0"/>
        </a:spcAft>
        <a:defRPr kumimoji="1" sz="3733">
          <a:solidFill>
            <a:srgbClr val="4087C8"/>
          </a:solidFill>
          <a:latin typeface="HGP創英角ｺﾞｼｯｸUB" pitchFamily="50" charset="-128"/>
          <a:ea typeface="HGP創英角ｺﾞｼｯｸUB" pitchFamily="50" charset="-128"/>
        </a:defRPr>
      </a:lvl9pPr>
    </p:titleStyle>
    <p:bodyStyle>
      <a:lvl1pPr marL="457205" indent="-457205" algn="l" rtl="0" eaLnBrk="1" fontAlgn="base" hangingPunct="1">
        <a:spcBef>
          <a:spcPct val="20000"/>
        </a:spcBef>
        <a:spcAft>
          <a:spcPct val="0"/>
        </a:spcAft>
        <a:buChar char="•"/>
        <a:defRPr kumimoji="1" sz="4267">
          <a:solidFill>
            <a:schemeClr val="tx1"/>
          </a:solidFill>
          <a:latin typeface="+mn-lt"/>
          <a:ea typeface="+mn-ea"/>
          <a:cs typeface="+mn-cs"/>
        </a:defRPr>
      </a:lvl1pPr>
      <a:lvl2pPr marL="990613" indent="-381005" algn="l" rtl="0" eaLnBrk="1" fontAlgn="base" hangingPunct="1">
        <a:spcBef>
          <a:spcPct val="20000"/>
        </a:spcBef>
        <a:spcAft>
          <a:spcPct val="0"/>
        </a:spcAft>
        <a:buChar char="–"/>
        <a:defRPr kumimoji="1" sz="3733">
          <a:solidFill>
            <a:schemeClr val="tx1"/>
          </a:solidFill>
          <a:latin typeface="+mn-lt"/>
          <a:ea typeface="+mn-ea"/>
        </a:defRPr>
      </a:lvl2pPr>
      <a:lvl3pPr marL="1524018" indent="-304804" algn="l" rtl="0" eaLnBrk="1" fontAlgn="base" hangingPunct="1">
        <a:spcBef>
          <a:spcPct val="20000"/>
        </a:spcBef>
        <a:spcAft>
          <a:spcPct val="0"/>
        </a:spcAft>
        <a:buChar char="•"/>
        <a:defRPr kumimoji="1" sz="3200">
          <a:solidFill>
            <a:schemeClr val="tx1"/>
          </a:solidFill>
          <a:latin typeface="+mn-lt"/>
          <a:ea typeface="+mn-ea"/>
        </a:defRPr>
      </a:lvl3pPr>
      <a:lvl4pPr marL="2133625" indent="-304804" algn="l" rtl="0" eaLnBrk="1" fontAlgn="base" hangingPunct="1">
        <a:spcBef>
          <a:spcPct val="20000"/>
        </a:spcBef>
        <a:spcAft>
          <a:spcPct val="0"/>
        </a:spcAft>
        <a:buChar char="–"/>
        <a:defRPr kumimoji="1" sz="2667">
          <a:solidFill>
            <a:schemeClr val="tx1"/>
          </a:solidFill>
          <a:latin typeface="+mn-lt"/>
          <a:ea typeface="+mn-ea"/>
        </a:defRPr>
      </a:lvl4pPr>
      <a:lvl5pPr marL="2743232" indent="-304804" algn="l" rtl="0" eaLnBrk="1" fontAlgn="base" hangingPunct="1">
        <a:spcBef>
          <a:spcPct val="20000"/>
        </a:spcBef>
        <a:spcAft>
          <a:spcPct val="0"/>
        </a:spcAft>
        <a:buChar char="»"/>
        <a:defRPr kumimoji="1" sz="2667">
          <a:solidFill>
            <a:schemeClr val="tx1"/>
          </a:solidFill>
          <a:latin typeface="+mn-lt"/>
          <a:ea typeface="+mn-ea"/>
        </a:defRPr>
      </a:lvl5pPr>
      <a:lvl6pPr marL="3352839" indent="-304804" algn="l" rtl="0" eaLnBrk="1" fontAlgn="base" hangingPunct="1">
        <a:spcBef>
          <a:spcPct val="20000"/>
        </a:spcBef>
        <a:spcAft>
          <a:spcPct val="0"/>
        </a:spcAft>
        <a:buChar char="»"/>
        <a:defRPr kumimoji="1" sz="2667">
          <a:solidFill>
            <a:schemeClr val="tx1"/>
          </a:solidFill>
          <a:latin typeface="+mn-lt"/>
          <a:ea typeface="+mn-ea"/>
        </a:defRPr>
      </a:lvl6pPr>
      <a:lvl7pPr marL="3962446" indent="-304804" algn="l" rtl="0" eaLnBrk="1" fontAlgn="base" hangingPunct="1">
        <a:spcBef>
          <a:spcPct val="20000"/>
        </a:spcBef>
        <a:spcAft>
          <a:spcPct val="0"/>
        </a:spcAft>
        <a:buChar char="»"/>
        <a:defRPr kumimoji="1" sz="2667">
          <a:solidFill>
            <a:schemeClr val="tx1"/>
          </a:solidFill>
          <a:latin typeface="+mn-lt"/>
          <a:ea typeface="+mn-ea"/>
        </a:defRPr>
      </a:lvl7pPr>
      <a:lvl8pPr marL="4572052" indent="-304804" algn="l" rtl="0" eaLnBrk="1" fontAlgn="base" hangingPunct="1">
        <a:spcBef>
          <a:spcPct val="20000"/>
        </a:spcBef>
        <a:spcAft>
          <a:spcPct val="0"/>
        </a:spcAft>
        <a:buChar char="»"/>
        <a:defRPr kumimoji="1" sz="2667">
          <a:solidFill>
            <a:schemeClr val="tx1"/>
          </a:solidFill>
          <a:latin typeface="+mn-lt"/>
          <a:ea typeface="+mn-ea"/>
        </a:defRPr>
      </a:lvl8pPr>
      <a:lvl9pPr marL="5181659" indent="-304804" algn="l" rtl="0" eaLnBrk="1" fontAlgn="base" hangingPunct="1">
        <a:spcBef>
          <a:spcPct val="20000"/>
        </a:spcBef>
        <a:spcAft>
          <a:spcPct val="0"/>
        </a:spcAft>
        <a:buChar char="»"/>
        <a:defRPr kumimoji="1" sz="2667">
          <a:solidFill>
            <a:schemeClr val="tx1"/>
          </a:solidFill>
          <a:latin typeface="+mn-lt"/>
          <a:ea typeface="+mn-ea"/>
        </a:defRPr>
      </a:lvl9pPr>
    </p:bodyStyle>
    <p:otherStyle>
      <a:defPPr>
        <a:defRPr lang="ja-JP"/>
      </a:defPPr>
      <a:lvl1pPr marL="0" algn="l" defTabSz="1219214" rtl="0" eaLnBrk="1" latinLnBrk="0" hangingPunct="1">
        <a:defRPr kumimoji="1" sz="2400" kern="1200">
          <a:solidFill>
            <a:schemeClr val="tx1"/>
          </a:solidFill>
          <a:latin typeface="+mn-lt"/>
          <a:ea typeface="+mn-ea"/>
          <a:cs typeface="+mn-cs"/>
        </a:defRPr>
      </a:lvl1pPr>
      <a:lvl2pPr marL="609607" algn="l" defTabSz="1219214" rtl="0" eaLnBrk="1" latinLnBrk="0" hangingPunct="1">
        <a:defRPr kumimoji="1" sz="2400" kern="1200">
          <a:solidFill>
            <a:schemeClr val="tx1"/>
          </a:solidFill>
          <a:latin typeface="+mn-lt"/>
          <a:ea typeface="+mn-ea"/>
          <a:cs typeface="+mn-cs"/>
        </a:defRPr>
      </a:lvl2pPr>
      <a:lvl3pPr marL="1219214" algn="l" defTabSz="1219214" rtl="0" eaLnBrk="1" latinLnBrk="0" hangingPunct="1">
        <a:defRPr kumimoji="1" sz="2400" kern="1200">
          <a:solidFill>
            <a:schemeClr val="tx1"/>
          </a:solidFill>
          <a:latin typeface="+mn-lt"/>
          <a:ea typeface="+mn-ea"/>
          <a:cs typeface="+mn-cs"/>
        </a:defRPr>
      </a:lvl3pPr>
      <a:lvl4pPr marL="1828821" algn="l" defTabSz="1219214" rtl="0" eaLnBrk="1" latinLnBrk="0" hangingPunct="1">
        <a:defRPr kumimoji="1" sz="2400" kern="1200">
          <a:solidFill>
            <a:schemeClr val="tx1"/>
          </a:solidFill>
          <a:latin typeface="+mn-lt"/>
          <a:ea typeface="+mn-ea"/>
          <a:cs typeface="+mn-cs"/>
        </a:defRPr>
      </a:lvl4pPr>
      <a:lvl5pPr marL="2438428" algn="l" defTabSz="1219214" rtl="0" eaLnBrk="1" latinLnBrk="0" hangingPunct="1">
        <a:defRPr kumimoji="1" sz="2400" kern="1200">
          <a:solidFill>
            <a:schemeClr val="tx1"/>
          </a:solidFill>
          <a:latin typeface="+mn-lt"/>
          <a:ea typeface="+mn-ea"/>
          <a:cs typeface="+mn-cs"/>
        </a:defRPr>
      </a:lvl5pPr>
      <a:lvl6pPr marL="3048036" algn="l" defTabSz="1219214" rtl="0" eaLnBrk="1" latinLnBrk="0" hangingPunct="1">
        <a:defRPr kumimoji="1" sz="2400" kern="1200">
          <a:solidFill>
            <a:schemeClr val="tx1"/>
          </a:solidFill>
          <a:latin typeface="+mn-lt"/>
          <a:ea typeface="+mn-ea"/>
          <a:cs typeface="+mn-cs"/>
        </a:defRPr>
      </a:lvl6pPr>
      <a:lvl7pPr marL="3657643" algn="l" defTabSz="1219214" rtl="0" eaLnBrk="1" latinLnBrk="0" hangingPunct="1">
        <a:defRPr kumimoji="1" sz="2400" kern="1200">
          <a:solidFill>
            <a:schemeClr val="tx1"/>
          </a:solidFill>
          <a:latin typeface="+mn-lt"/>
          <a:ea typeface="+mn-ea"/>
          <a:cs typeface="+mn-cs"/>
        </a:defRPr>
      </a:lvl7pPr>
      <a:lvl8pPr marL="4267249" algn="l" defTabSz="1219214" rtl="0" eaLnBrk="1" latinLnBrk="0" hangingPunct="1">
        <a:defRPr kumimoji="1" sz="2400" kern="1200">
          <a:solidFill>
            <a:schemeClr val="tx1"/>
          </a:solidFill>
          <a:latin typeface="+mn-lt"/>
          <a:ea typeface="+mn-ea"/>
          <a:cs typeface="+mn-cs"/>
        </a:defRPr>
      </a:lvl8pPr>
      <a:lvl9pPr marL="4876856" algn="l" defTabSz="1219214" rtl="0" eaLnBrk="1" latinLnBrk="0" hangingPunct="1">
        <a:defRPr kumimoji="1"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5229102"/>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Lst>
  <p:txStyles>
    <p:titleStyle>
      <a:lvl1pPr algn="l" rtl="0" eaLnBrk="1" fontAlgn="base" hangingPunct="1">
        <a:spcBef>
          <a:spcPct val="0"/>
        </a:spcBef>
        <a:spcAft>
          <a:spcPct val="0"/>
        </a:spcAft>
        <a:defRPr kumimoji="1" sz="7189">
          <a:solidFill>
            <a:srgbClr val="4087C8"/>
          </a:solidFill>
          <a:latin typeface="+mj-lt"/>
          <a:ea typeface="+mj-ea"/>
          <a:cs typeface="+mj-cs"/>
        </a:defRPr>
      </a:lvl1pPr>
      <a:lvl2pPr algn="l" rtl="0" eaLnBrk="1" fontAlgn="base" hangingPunct="1">
        <a:spcBef>
          <a:spcPct val="0"/>
        </a:spcBef>
        <a:spcAft>
          <a:spcPct val="0"/>
        </a:spcAft>
        <a:defRPr kumimoji="1" sz="7189">
          <a:solidFill>
            <a:srgbClr val="4087C8"/>
          </a:solidFill>
          <a:latin typeface="HGP創英角ｺﾞｼｯｸUB" pitchFamily="50" charset="-128"/>
          <a:ea typeface="HGP創英角ｺﾞｼｯｸUB" pitchFamily="50" charset="-128"/>
        </a:defRPr>
      </a:lvl2pPr>
      <a:lvl3pPr algn="l" rtl="0" eaLnBrk="1" fontAlgn="base" hangingPunct="1">
        <a:spcBef>
          <a:spcPct val="0"/>
        </a:spcBef>
        <a:spcAft>
          <a:spcPct val="0"/>
        </a:spcAft>
        <a:defRPr kumimoji="1" sz="7189">
          <a:solidFill>
            <a:srgbClr val="4087C8"/>
          </a:solidFill>
          <a:latin typeface="HGP創英角ｺﾞｼｯｸUB" pitchFamily="50" charset="-128"/>
          <a:ea typeface="HGP創英角ｺﾞｼｯｸUB" pitchFamily="50" charset="-128"/>
        </a:defRPr>
      </a:lvl3pPr>
      <a:lvl4pPr algn="l" rtl="0" eaLnBrk="1" fontAlgn="base" hangingPunct="1">
        <a:spcBef>
          <a:spcPct val="0"/>
        </a:spcBef>
        <a:spcAft>
          <a:spcPct val="0"/>
        </a:spcAft>
        <a:defRPr kumimoji="1" sz="7189">
          <a:solidFill>
            <a:srgbClr val="4087C8"/>
          </a:solidFill>
          <a:latin typeface="HGP創英角ｺﾞｼｯｸUB" pitchFamily="50" charset="-128"/>
          <a:ea typeface="HGP創英角ｺﾞｼｯｸUB" pitchFamily="50" charset="-128"/>
        </a:defRPr>
      </a:lvl4pPr>
      <a:lvl5pPr algn="l" rtl="0" eaLnBrk="1" fontAlgn="base" hangingPunct="1">
        <a:spcBef>
          <a:spcPct val="0"/>
        </a:spcBef>
        <a:spcAft>
          <a:spcPct val="0"/>
        </a:spcAft>
        <a:defRPr kumimoji="1" sz="7189">
          <a:solidFill>
            <a:srgbClr val="4087C8"/>
          </a:solidFill>
          <a:latin typeface="HGP創英角ｺﾞｼｯｸUB" pitchFamily="50" charset="-128"/>
          <a:ea typeface="HGP創英角ｺﾞｼｯｸUB" pitchFamily="50" charset="-128"/>
        </a:defRPr>
      </a:lvl5pPr>
      <a:lvl6pPr marL="1174023" algn="l" rtl="0" eaLnBrk="1" fontAlgn="base" hangingPunct="1">
        <a:spcBef>
          <a:spcPct val="0"/>
        </a:spcBef>
        <a:spcAft>
          <a:spcPct val="0"/>
        </a:spcAft>
        <a:defRPr kumimoji="1" sz="7189">
          <a:solidFill>
            <a:srgbClr val="4087C8"/>
          </a:solidFill>
          <a:latin typeface="HGP創英角ｺﾞｼｯｸUB" pitchFamily="50" charset="-128"/>
          <a:ea typeface="HGP創英角ｺﾞｼｯｸUB" pitchFamily="50" charset="-128"/>
        </a:defRPr>
      </a:lvl6pPr>
      <a:lvl7pPr marL="2348043" algn="l" rtl="0" eaLnBrk="1" fontAlgn="base" hangingPunct="1">
        <a:spcBef>
          <a:spcPct val="0"/>
        </a:spcBef>
        <a:spcAft>
          <a:spcPct val="0"/>
        </a:spcAft>
        <a:defRPr kumimoji="1" sz="7189">
          <a:solidFill>
            <a:srgbClr val="4087C8"/>
          </a:solidFill>
          <a:latin typeface="HGP創英角ｺﾞｼｯｸUB" pitchFamily="50" charset="-128"/>
          <a:ea typeface="HGP創英角ｺﾞｼｯｸUB" pitchFamily="50" charset="-128"/>
        </a:defRPr>
      </a:lvl7pPr>
      <a:lvl8pPr marL="3522066" algn="l" rtl="0" eaLnBrk="1" fontAlgn="base" hangingPunct="1">
        <a:spcBef>
          <a:spcPct val="0"/>
        </a:spcBef>
        <a:spcAft>
          <a:spcPct val="0"/>
        </a:spcAft>
        <a:defRPr kumimoji="1" sz="7189">
          <a:solidFill>
            <a:srgbClr val="4087C8"/>
          </a:solidFill>
          <a:latin typeface="HGP創英角ｺﾞｼｯｸUB" pitchFamily="50" charset="-128"/>
          <a:ea typeface="HGP創英角ｺﾞｼｯｸUB" pitchFamily="50" charset="-128"/>
        </a:defRPr>
      </a:lvl8pPr>
      <a:lvl9pPr marL="4696088" algn="l" rtl="0" eaLnBrk="1" fontAlgn="base" hangingPunct="1">
        <a:spcBef>
          <a:spcPct val="0"/>
        </a:spcBef>
        <a:spcAft>
          <a:spcPct val="0"/>
        </a:spcAft>
        <a:defRPr kumimoji="1" sz="7189">
          <a:solidFill>
            <a:srgbClr val="4087C8"/>
          </a:solidFill>
          <a:latin typeface="HGP創英角ｺﾞｼｯｸUB" pitchFamily="50" charset="-128"/>
          <a:ea typeface="HGP創英角ｺﾞｼｯｸUB" pitchFamily="50" charset="-128"/>
        </a:defRPr>
      </a:lvl9pPr>
    </p:titleStyle>
    <p:bodyStyle>
      <a:lvl1pPr marL="880516" indent="-880516" algn="l" rtl="0" eaLnBrk="1" fontAlgn="base" hangingPunct="1">
        <a:spcBef>
          <a:spcPct val="20000"/>
        </a:spcBef>
        <a:spcAft>
          <a:spcPct val="0"/>
        </a:spcAft>
        <a:buChar char="•"/>
        <a:defRPr kumimoji="1" sz="8217">
          <a:solidFill>
            <a:schemeClr val="tx1"/>
          </a:solidFill>
          <a:latin typeface="+mn-lt"/>
          <a:ea typeface="+mn-ea"/>
          <a:cs typeface="+mn-cs"/>
        </a:defRPr>
      </a:lvl1pPr>
      <a:lvl2pPr marL="1907786" indent="-733763" algn="l" rtl="0" eaLnBrk="1" fontAlgn="base" hangingPunct="1">
        <a:spcBef>
          <a:spcPct val="20000"/>
        </a:spcBef>
        <a:spcAft>
          <a:spcPct val="0"/>
        </a:spcAft>
        <a:buChar char="–"/>
        <a:defRPr kumimoji="1" sz="7189">
          <a:solidFill>
            <a:schemeClr val="tx1"/>
          </a:solidFill>
          <a:latin typeface="+mn-lt"/>
          <a:ea typeface="+mn-ea"/>
        </a:defRPr>
      </a:lvl2pPr>
      <a:lvl3pPr marL="2935055" indent="-587011" algn="l" rtl="0" eaLnBrk="1" fontAlgn="base" hangingPunct="1">
        <a:spcBef>
          <a:spcPct val="20000"/>
        </a:spcBef>
        <a:spcAft>
          <a:spcPct val="0"/>
        </a:spcAft>
        <a:buChar char="•"/>
        <a:defRPr kumimoji="1" sz="6164">
          <a:solidFill>
            <a:schemeClr val="tx1"/>
          </a:solidFill>
          <a:latin typeface="+mn-lt"/>
          <a:ea typeface="+mn-ea"/>
        </a:defRPr>
      </a:lvl3pPr>
      <a:lvl4pPr marL="4109077" indent="-587011" algn="l" rtl="0" eaLnBrk="1" fontAlgn="base" hangingPunct="1">
        <a:spcBef>
          <a:spcPct val="20000"/>
        </a:spcBef>
        <a:spcAft>
          <a:spcPct val="0"/>
        </a:spcAft>
        <a:buChar char="–"/>
        <a:defRPr kumimoji="1" sz="5136">
          <a:solidFill>
            <a:schemeClr val="tx1"/>
          </a:solidFill>
          <a:latin typeface="+mn-lt"/>
          <a:ea typeface="+mn-ea"/>
        </a:defRPr>
      </a:lvl4pPr>
      <a:lvl5pPr marL="5283099" indent="-587011" algn="l" rtl="0" eaLnBrk="1" fontAlgn="base" hangingPunct="1">
        <a:spcBef>
          <a:spcPct val="20000"/>
        </a:spcBef>
        <a:spcAft>
          <a:spcPct val="0"/>
        </a:spcAft>
        <a:buChar char="»"/>
        <a:defRPr kumimoji="1" sz="5136">
          <a:solidFill>
            <a:schemeClr val="tx1"/>
          </a:solidFill>
          <a:latin typeface="+mn-lt"/>
          <a:ea typeface="+mn-ea"/>
        </a:defRPr>
      </a:lvl5pPr>
      <a:lvl6pPr marL="6457120" indent="-587011" algn="l" rtl="0" eaLnBrk="1" fontAlgn="base" hangingPunct="1">
        <a:spcBef>
          <a:spcPct val="20000"/>
        </a:spcBef>
        <a:spcAft>
          <a:spcPct val="0"/>
        </a:spcAft>
        <a:buChar char="»"/>
        <a:defRPr kumimoji="1" sz="5136">
          <a:solidFill>
            <a:schemeClr val="tx1"/>
          </a:solidFill>
          <a:latin typeface="+mn-lt"/>
          <a:ea typeface="+mn-ea"/>
        </a:defRPr>
      </a:lvl6pPr>
      <a:lvl7pPr marL="7631142" indent="-587011" algn="l" rtl="0" eaLnBrk="1" fontAlgn="base" hangingPunct="1">
        <a:spcBef>
          <a:spcPct val="20000"/>
        </a:spcBef>
        <a:spcAft>
          <a:spcPct val="0"/>
        </a:spcAft>
        <a:buChar char="»"/>
        <a:defRPr kumimoji="1" sz="5136">
          <a:solidFill>
            <a:schemeClr val="tx1"/>
          </a:solidFill>
          <a:latin typeface="+mn-lt"/>
          <a:ea typeface="+mn-ea"/>
        </a:defRPr>
      </a:lvl7pPr>
      <a:lvl8pPr marL="8805165" indent="-587011" algn="l" rtl="0" eaLnBrk="1" fontAlgn="base" hangingPunct="1">
        <a:spcBef>
          <a:spcPct val="20000"/>
        </a:spcBef>
        <a:spcAft>
          <a:spcPct val="0"/>
        </a:spcAft>
        <a:buChar char="»"/>
        <a:defRPr kumimoji="1" sz="5136">
          <a:solidFill>
            <a:schemeClr val="tx1"/>
          </a:solidFill>
          <a:latin typeface="+mn-lt"/>
          <a:ea typeface="+mn-ea"/>
        </a:defRPr>
      </a:lvl8pPr>
      <a:lvl9pPr marL="9979185" indent="-587011" algn="l" rtl="0" eaLnBrk="1" fontAlgn="base" hangingPunct="1">
        <a:spcBef>
          <a:spcPct val="20000"/>
        </a:spcBef>
        <a:spcAft>
          <a:spcPct val="0"/>
        </a:spcAft>
        <a:buChar char="»"/>
        <a:defRPr kumimoji="1" sz="5136">
          <a:solidFill>
            <a:schemeClr val="tx1"/>
          </a:solidFill>
          <a:latin typeface="+mn-lt"/>
          <a:ea typeface="+mn-ea"/>
        </a:defRPr>
      </a:lvl9pPr>
    </p:bodyStyle>
    <p:otherStyle>
      <a:defPPr>
        <a:defRPr lang="ja-JP"/>
      </a:defPPr>
      <a:lvl1pPr marL="0" algn="l" defTabSz="2348043" rtl="0" eaLnBrk="1" latinLnBrk="0" hangingPunct="1">
        <a:defRPr kumimoji="1" sz="4622" kern="1200">
          <a:solidFill>
            <a:schemeClr val="tx1"/>
          </a:solidFill>
          <a:latin typeface="+mn-lt"/>
          <a:ea typeface="+mn-ea"/>
          <a:cs typeface="+mn-cs"/>
        </a:defRPr>
      </a:lvl1pPr>
      <a:lvl2pPr marL="1174023" algn="l" defTabSz="2348043" rtl="0" eaLnBrk="1" latinLnBrk="0" hangingPunct="1">
        <a:defRPr kumimoji="1" sz="4622" kern="1200">
          <a:solidFill>
            <a:schemeClr val="tx1"/>
          </a:solidFill>
          <a:latin typeface="+mn-lt"/>
          <a:ea typeface="+mn-ea"/>
          <a:cs typeface="+mn-cs"/>
        </a:defRPr>
      </a:lvl2pPr>
      <a:lvl3pPr marL="2348043" algn="l" defTabSz="2348043" rtl="0" eaLnBrk="1" latinLnBrk="0" hangingPunct="1">
        <a:defRPr kumimoji="1" sz="4622" kern="1200">
          <a:solidFill>
            <a:schemeClr val="tx1"/>
          </a:solidFill>
          <a:latin typeface="+mn-lt"/>
          <a:ea typeface="+mn-ea"/>
          <a:cs typeface="+mn-cs"/>
        </a:defRPr>
      </a:lvl3pPr>
      <a:lvl4pPr marL="3522066" algn="l" defTabSz="2348043" rtl="0" eaLnBrk="1" latinLnBrk="0" hangingPunct="1">
        <a:defRPr kumimoji="1" sz="4622" kern="1200">
          <a:solidFill>
            <a:schemeClr val="tx1"/>
          </a:solidFill>
          <a:latin typeface="+mn-lt"/>
          <a:ea typeface="+mn-ea"/>
          <a:cs typeface="+mn-cs"/>
        </a:defRPr>
      </a:lvl4pPr>
      <a:lvl5pPr marL="4696088" algn="l" defTabSz="2348043" rtl="0" eaLnBrk="1" latinLnBrk="0" hangingPunct="1">
        <a:defRPr kumimoji="1" sz="4622" kern="1200">
          <a:solidFill>
            <a:schemeClr val="tx1"/>
          </a:solidFill>
          <a:latin typeface="+mn-lt"/>
          <a:ea typeface="+mn-ea"/>
          <a:cs typeface="+mn-cs"/>
        </a:defRPr>
      </a:lvl5pPr>
      <a:lvl6pPr marL="5870108" algn="l" defTabSz="2348043" rtl="0" eaLnBrk="1" latinLnBrk="0" hangingPunct="1">
        <a:defRPr kumimoji="1" sz="4622" kern="1200">
          <a:solidFill>
            <a:schemeClr val="tx1"/>
          </a:solidFill>
          <a:latin typeface="+mn-lt"/>
          <a:ea typeface="+mn-ea"/>
          <a:cs typeface="+mn-cs"/>
        </a:defRPr>
      </a:lvl6pPr>
      <a:lvl7pPr marL="7044131" algn="l" defTabSz="2348043" rtl="0" eaLnBrk="1" latinLnBrk="0" hangingPunct="1">
        <a:defRPr kumimoji="1" sz="4622" kern="1200">
          <a:solidFill>
            <a:schemeClr val="tx1"/>
          </a:solidFill>
          <a:latin typeface="+mn-lt"/>
          <a:ea typeface="+mn-ea"/>
          <a:cs typeface="+mn-cs"/>
        </a:defRPr>
      </a:lvl7pPr>
      <a:lvl8pPr marL="8218153" algn="l" defTabSz="2348043" rtl="0" eaLnBrk="1" latinLnBrk="0" hangingPunct="1">
        <a:defRPr kumimoji="1" sz="4622" kern="1200">
          <a:solidFill>
            <a:schemeClr val="tx1"/>
          </a:solidFill>
          <a:latin typeface="+mn-lt"/>
          <a:ea typeface="+mn-ea"/>
          <a:cs typeface="+mn-cs"/>
        </a:defRPr>
      </a:lvl8pPr>
      <a:lvl9pPr marL="9392174" algn="l" defTabSz="2348043" rtl="0" eaLnBrk="1" latinLnBrk="0" hangingPunct="1">
        <a:defRPr kumimoji="1" sz="462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タイトル 3">
            <a:extLst>
              <a:ext uri="{FF2B5EF4-FFF2-40B4-BE49-F238E27FC236}">
                <a16:creationId xmlns:a16="http://schemas.microsoft.com/office/drawing/2014/main" id="{E8309C05-94E2-C4DA-CE38-918F3090A2BD}"/>
              </a:ext>
            </a:extLst>
          </p:cNvPr>
          <p:cNvSpPr txBox="1">
            <a:spLocks/>
          </p:cNvSpPr>
          <p:nvPr/>
        </p:nvSpPr>
        <p:spPr bwMode="auto">
          <a:xfrm>
            <a:off x="0" y="0"/>
            <a:ext cx="9144000" cy="476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2800">
                <a:solidFill>
                  <a:srgbClr val="4087C8"/>
                </a:solidFill>
                <a:latin typeface="+mj-lt"/>
                <a:ea typeface="+mj-ea"/>
                <a:cs typeface="+mj-cs"/>
              </a:defRPr>
            </a:lvl1pPr>
            <a:lvl2pPr algn="l" rtl="0" eaLnBrk="0" fontAlgn="base" hangingPunct="0">
              <a:spcBef>
                <a:spcPct val="0"/>
              </a:spcBef>
              <a:spcAft>
                <a:spcPct val="0"/>
              </a:spcAft>
              <a:defRPr kumimoji="1" sz="2800">
                <a:solidFill>
                  <a:srgbClr val="4087C8"/>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800">
                <a:solidFill>
                  <a:srgbClr val="4087C8"/>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800">
                <a:solidFill>
                  <a:srgbClr val="4087C8"/>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800">
                <a:solidFill>
                  <a:srgbClr val="4087C8"/>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a:solidFill>
                  <a:srgbClr val="4087C8"/>
                </a:solidFill>
                <a:latin typeface="HGP創英角ｺﾞｼｯｸUB" pitchFamily="50" charset="-128"/>
                <a:ea typeface="HGP創英角ｺﾞｼｯｸUB" pitchFamily="50" charset="-128"/>
              </a:defRPr>
            </a:lvl6pPr>
            <a:lvl7pPr marL="914400" algn="l" rtl="0" fontAlgn="base">
              <a:spcBef>
                <a:spcPct val="0"/>
              </a:spcBef>
              <a:spcAft>
                <a:spcPct val="0"/>
              </a:spcAft>
              <a:defRPr kumimoji="1" sz="2800">
                <a:solidFill>
                  <a:srgbClr val="4087C8"/>
                </a:solidFill>
                <a:latin typeface="HGP創英角ｺﾞｼｯｸUB" pitchFamily="50" charset="-128"/>
                <a:ea typeface="HGP創英角ｺﾞｼｯｸUB" pitchFamily="50" charset="-128"/>
              </a:defRPr>
            </a:lvl7pPr>
            <a:lvl8pPr marL="1371600" algn="l" rtl="0" fontAlgn="base">
              <a:spcBef>
                <a:spcPct val="0"/>
              </a:spcBef>
              <a:spcAft>
                <a:spcPct val="0"/>
              </a:spcAft>
              <a:defRPr kumimoji="1" sz="2800">
                <a:solidFill>
                  <a:srgbClr val="4087C8"/>
                </a:solidFill>
                <a:latin typeface="HGP創英角ｺﾞｼｯｸUB" pitchFamily="50" charset="-128"/>
                <a:ea typeface="HGP創英角ｺﾞｼｯｸUB" pitchFamily="50" charset="-128"/>
              </a:defRPr>
            </a:lvl8pPr>
            <a:lvl9pPr marL="1828800" algn="l" rtl="0" fontAlgn="base">
              <a:spcBef>
                <a:spcPct val="0"/>
              </a:spcBef>
              <a:spcAft>
                <a:spcPct val="0"/>
              </a:spcAft>
              <a:defRPr kumimoji="1" sz="2800">
                <a:solidFill>
                  <a:srgbClr val="4087C8"/>
                </a:solidFill>
                <a:latin typeface="HGP創英角ｺﾞｼｯｸUB" pitchFamily="50" charset="-128"/>
                <a:ea typeface="HGP創英角ｺﾞｼｯｸUB" pitchFamily="50" charset="-128"/>
              </a:defRPr>
            </a:lvl9pPr>
          </a:lstStyle>
          <a:p>
            <a:pPr lvl="0">
              <a:defRPr/>
            </a:pPr>
            <a:r>
              <a:rPr kumimoji="1" lang="ja-JP" altLang="en-US" sz="2400" b="0" i="0" u="none" strike="noStrike" kern="0" cap="none" spc="0" normalizeH="0" baseline="0" noProof="0" dirty="0">
                <a:ln>
                  <a:noFill/>
                </a:ln>
                <a:solidFill>
                  <a:srgbClr val="4087C8"/>
                </a:solidFill>
                <a:effectLst/>
                <a:uLnTx/>
                <a:uFillTx/>
                <a:latin typeface="HGP創英角ｺﾞｼｯｸUB"/>
                <a:ea typeface="HGP創英角ｺﾞｼｯｸUB"/>
                <a:cs typeface="+mj-cs"/>
              </a:rPr>
              <a:t>群マネの実施状況</a:t>
            </a:r>
            <a:r>
              <a:rPr kumimoji="1" lang="ja-JP" altLang="en-US" sz="2000" b="0" i="0" u="none" strike="noStrike" kern="0" cap="none" spc="0" normalizeH="0" baseline="0" noProof="0" dirty="0">
                <a:ln>
                  <a:noFill/>
                </a:ln>
                <a:effectLst/>
                <a:uLnTx/>
                <a:uFillTx/>
                <a:latin typeface="HGP創英角ｺﾞｼｯｸUB"/>
                <a:ea typeface="HGP創英角ｺﾞｼｯｸUB"/>
                <a:cs typeface="+mj-cs"/>
              </a:rPr>
              <a:t>（沖縄県建設技術センター</a:t>
            </a:r>
            <a:r>
              <a:rPr kumimoji="1" lang="ja-JP" altLang="en-US" sz="2000" b="0" i="0" u="none" strike="noStrike" kern="0" cap="none" spc="0" normalizeH="0" baseline="0" noProof="0" dirty="0">
                <a:ln>
                  <a:noFill/>
                </a:ln>
                <a:solidFill>
                  <a:srgbClr val="4087C8"/>
                </a:solidFill>
                <a:effectLst/>
                <a:uLnTx/>
                <a:uFillTx/>
                <a:latin typeface="HGP創英角ｺﾞｼｯｸUB"/>
                <a:ea typeface="HGP創英角ｺﾞｼｯｸUB"/>
                <a:cs typeface="+mj-cs"/>
              </a:rPr>
              <a:t>）</a:t>
            </a:r>
            <a:endParaRPr kumimoji="1" lang="ja-JP" altLang="en-US" sz="2400" b="0" i="0" u="none" strike="noStrike" kern="0" cap="none" spc="0" normalizeH="0" baseline="0" noProof="0" dirty="0">
              <a:ln>
                <a:noFill/>
              </a:ln>
              <a:solidFill>
                <a:srgbClr val="4087C8"/>
              </a:solidFill>
              <a:effectLst/>
              <a:uLnTx/>
              <a:uFillTx/>
              <a:latin typeface="HGP創英角ｺﾞｼｯｸUB"/>
              <a:ea typeface="HGP創英角ｺﾞｼｯｸUB"/>
              <a:cs typeface="+mj-cs"/>
            </a:endParaRPr>
          </a:p>
        </p:txBody>
      </p:sp>
      <p:sp>
        <p:nvSpPr>
          <p:cNvPr id="125" name="テキスト ボックス 124">
            <a:extLst>
              <a:ext uri="{FF2B5EF4-FFF2-40B4-BE49-F238E27FC236}">
                <a16:creationId xmlns:a16="http://schemas.microsoft.com/office/drawing/2014/main" id="{632602B2-8E55-D6B3-9567-552C370F3EB6}"/>
              </a:ext>
            </a:extLst>
          </p:cNvPr>
          <p:cNvSpPr txBox="1"/>
          <p:nvPr/>
        </p:nvSpPr>
        <p:spPr>
          <a:xfrm>
            <a:off x="0" y="404677"/>
            <a:ext cx="9144000" cy="338554"/>
          </a:xfrm>
          <a:prstGeom prst="rect">
            <a:avLst/>
          </a:prstGeom>
          <a:noFill/>
          <a:ln w="28575">
            <a:noFill/>
          </a:ln>
        </p:spPr>
        <p:txBody>
          <a:bodyPr wrap="square">
            <a:spAutoFit/>
          </a:bodyPr>
          <a:lstStyle>
            <a:defPPr>
              <a:defRPr lang="ja-JP"/>
            </a:defPPr>
            <a:lvl1pPr algn="ctr">
              <a:defRPr sz="1600" spc="600">
                <a:solidFill>
                  <a:schemeClr val="bg1"/>
                </a:solidFill>
                <a:latin typeface="+mj-ea"/>
                <a:ea typeface="+mj-ea"/>
              </a:defRPr>
            </a:lvl1pPr>
          </a:lstStyle>
          <a:p>
            <a:pPr algn="just">
              <a:defRPr/>
            </a:pPr>
            <a:r>
              <a:rPr lang="ja-JP" altLang="en-US" spc="0" dirty="0">
                <a:solidFill>
                  <a:sysClr val="windowText" lastClr="000000"/>
                </a:solidFill>
                <a:latin typeface="ＭＳ Ｐゴシック"/>
                <a:ea typeface="ＭＳ Ｐゴシック"/>
              </a:rPr>
              <a:t>［自治体が抱える課題と群マネ導入で期待する効果］</a:t>
            </a:r>
            <a:endParaRPr lang="en-US" altLang="ja-JP" spc="0" dirty="0">
              <a:solidFill>
                <a:sysClr val="windowText" lastClr="000000"/>
              </a:solidFill>
              <a:latin typeface="ＭＳ Ｐゴシック"/>
              <a:ea typeface="ＭＳ Ｐゴシック"/>
            </a:endParaRPr>
          </a:p>
        </p:txBody>
      </p:sp>
      <p:sp>
        <p:nvSpPr>
          <p:cNvPr id="126" name="テキスト ボックス 125">
            <a:extLst>
              <a:ext uri="{FF2B5EF4-FFF2-40B4-BE49-F238E27FC236}">
                <a16:creationId xmlns:a16="http://schemas.microsoft.com/office/drawing/2014/main" id="{DB5DCB49-8C18-93CE-27A2-569959871914}"/>
              </a:ext>
            </a:extLst>
          </p:cNvPr>
          <p:cNvSpPr txBox="1"/>
          <p:nvPr/>
        </p:nvSpPr>
        <p:spPr>
          <a:xfrm>
            <a:off x="179992" y="1709858"/>
            <a:ext cx="4320000" cy="4945669"/>
          </a:xfrm>
          <a:prstGeom prst="rect">
            <a:avLst/>
          </a:prstGeom>
          <a:noFill/>
          <a:ln w="19050">
            <a:solidFill>
              <a:sysClr val="windowText" lastClr="000000">
                <a:lumMod val="65000"/>
                <a:lumOff val="35000"/>
              </a:sysClr>
            </a:solidFill>
          </a:ln>
        </p:spPr>
        <p:txBody>
          <a:bodyPr wrap="square" rtlCol="0" anchor="t">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solidFill>
                <a:effectLst/>
                <a:uLnTx/>
                <a:uFillTx/>
                <a:latin typeface="ＭＳ Ｐゴシック"/>
                <a:ea typeface="ＭＳ Ｐゴシック"/>
              </a:rPr>
              <a:t>（１）業務のマネジメント戦略</a:t>
            </a:r>
            <a:endParaRPr kumimoji="0" lang="ja-JP" altLang="en-US" sz="300" b="0" i="0" u="none" strike="noStrike" kern="0" cap="none" spc="0" normalizeH="0" baseline="0" noProof="0" dirty="0">
              <a:ln>
                <a:noFill/>
              </a:ln>
              <a:solidFill>
                <a:prstClr val="black"/>
              </a:solidFill>
              <a:effectLst/>
              <a:uLnTx/>
              <a:uFillTx/>
            </a:endParaRPr>
          </a:p>
        </p:txBody>
      </p:sp>
      <p:sp>
        <p:nvSpPr>
          <p:cNvPr id="127" name="テキスト ボックス 126">
            <a:extLst>
              <a:ext uri="{FF2B5EF4-FFF2-40B4-BE49-F238E27FC236}">
                <a16:creationId xmlns:a16="http://schemas.microsoft.com/office/drawing/2014/main" id="{73D4A664-DB16-89A2-2AB4-D97C8FE40805}"/>
              </a:ext>
            </a:extLst>
          </p:cNvPr>
          <p:cNvSpPr txBox="1"/>
          <p:nvPr/>
        </p:nvSpPr>
        <p:spPr>
          <a:xfrm>
            <a:off x="0" y="1371436"/>
            <a:ext cx="9144000" cy="338554"/>
          </a:xfrm>
          <a:prstGeom prst="rect">
            <a:avLst/>
          </a:prstGeom>
          <a:noFill/>
          <a:ln w="28575">
            <a:noFill/>
          </a:ln>
        </p:spPr>
        <p:txBody>
          <a:bodyPr wrap="square">
            <a:spAutoFit/>
          </a:bodyPr>
          <a:lstStyle/>
          <a:p>
            <a:pPr algn="just">
              <a:defRPr/>
            </a:pPr>
            <a:r>
              <a:rPr lang="ja-JP" altLang="en-US" sz="1600" dirty="0">
                <a:solidFill>
                  <a:sysClr val="windowText" lastClr="000000"/>
                </a:solidFill>
                <a:latin typeface="ＭＳ Ｐゴシック"/>
                <a:ea typeface="ＭＳ Ｐゴシック"/>
              </a:rPr>
              <a:t>［実施内容］</a:t>
            </a:r>
          </a:p>
        </p:txBody>
      </p:sp>
      <p:sp>
        <p:nvSpPr>
          <p:cNvPr id="128" name="テキスト ボックス 127">
            <a:extLst>
              <a:ext uri="{FF2B5EF4-FFF2-40B4-BE49-F238E27FC236}">
                <a16:creationId xmlns:a16="http://schemas.microsoft.com/office/drawing/2014/main" id="{FE5AEC99-7C99-9AC6-4ED8-FE7FA9FCA542}"/>
              </a:ext>
            </a:extLst>
          </p:cNvPr>
          <p:cNvSpPr txBox="1"/>
          <p:nvPr/>
        </p:nvSpPr>
        <p:spPr>
          <a:xfrm>
            <a:off x="179992" y="2018440"/>
            <a:ext cx="4320000" cy="307777"/>
          </a:xfrm>
          <a:prstGeom prst="rect">
            <a:avLst/>
          </a:prstGeom>
          <a:noFill/>
        </p:spPr>
        <p:txBody>
          <a:bodyPr wrap="square">
            <a:spAutoFit/>
          </a:bodyPr>
          <a:lstStyle/>
          <a:p>
            <a:pPr algn="just">
              <a:defRPr/>
            </a:pPr>
            <a:r>
              <a:rPr lang="ja-JP" altLang="en-US" sz="1400" dirty="0">
                <a:solidFill>
                  <a:prstClr val="black"/>
                </a:solidFill>
                <a:latin typeface="ＭＳ Ｐゴシック"/>
                <a:ea typeface="ＭＳ Ｐゴシック"/>
              </a:rPr>
              <a:t>①対象範囲</a:t>
            </a:r>
            <a:r>
              <a:rPr lang="ja-JP" altLang="en-US" sz="1200" dirty="0">
                <a:solidFill>
                  <a:prstClr val="black"/>
                </a:solidFill>
                <a:latin typeface="ＭＳ Ｐゴシック"/>
                <a:ea typeface="ＭＳ Ｐゴシック"/>
              </a:rPr>
              <a:t>（インフラ分野</a:t>
            </a:r>
            <a:r>
              <a:rPr lang="en-US" altLang="ja-JP" sz="1200" dirty="0">
                <a:solidFill>
                  <a:prstClr val="black"/>
                </a:solidFill>
                <a:latin typeface="ＭＳ Ｐゴシック"/>
                <a:ea typeface="ＭＳ Ｐゴシック"/>
              </a:rPr>
              <a:t>×</a:t>
            </a:r>
            <a:r>
              <a:rPr lang="ja-JP" altLang="en-US" sz="1200" dirty="0">
                <a:solidFill>
                  <a:prstClr val="black"/>
                </a:solidFill>
                <a:latin typeface="ＭＳ Ｐゴシック"/>
                <a:ea typeface="ＭＳ Ｐゴシック"/>
              </a:rPr>
              <a:t>業務プロセス）</a:t>
            </a:r>
            <a:endParaRPr lang="en-US" altLang="ja-JP" sz="1200" dirty="0">
              <a:solidFill>
                <a:prstClr val="black"/>
              </a:solidFill>
              <a:latin typeface="ＭＳ Ｐゴシック"/>
              <a:ea typeface="ＭＳ Ｐゴシック"/>
            </a:endParaRPr>
          </a:p>
        </p:txBody>
      </p:sp>
      <p:sp>
        <p:nvSpPr>
          <p:cNvPr id="130" name="テキスト ボックス 129">
            <a:extLst>
              <a:ext uri="{FF2B5EF4-FFF2-40B4-BE49-F238E27FC236}">
                <a16:creationId xmlns:a16="http://schemas.microsoft.com/office/drawing/2014/main" id="{65892EF8-A745-8579-7FC9-ECCFB4CD1B7B}"/>
              </a:ext>
            </a:extLst>
          </p:cNvPr>
          <p:cNvSpPr txBox="1"/>
          <p:nvPr/>
        </p:nvSpPr>
        <p:spPr>
          <a:xfrm>
            <a:off x="4644010" y="1709859"/>
            <a:ext cx="4320000" cy="3045822"/>
          </a:xfrm>
          <a:prstGeom prst="rect">
            <a:avLst/>
          </a:prstGeom>
          <a:noFill/>
          <a:ln w="19050">
            <a:solidFill>
              <a:sysClr val="windowText" lastClr="000000">
                <a:lumMod val="65000"/>
                <a:lumOff val="35000"/>
              </a:sysClr>
            </a:solidFill>
          </a:ln>
        </p:spPr>
        <p:txBody>
          <a:bodyPr wrap="square" rtlCol="0" anchor="t">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solidFill>
                <a:effectLst/>
                <a:uLnTx/>
                <a:uFillTx/>
                <a:latin typeface="ＭＳ Ｐゴシック"/>
                <a:ea typeface="ＭＳ Ｐゴシック"/>
              </a:rPr>
              <a:t>（２）自治体の束</a:t>
            </a:r>
            <a:endParaRPr kumimoji="0" lang="ja-JP" altLang="en-US" sz="1600" b="0" i="0" u="none" strike="noStrike" kern="0" cap="none" spc="0" normalizeH="0" baseline="0" noProof="0" dirty="0">
              <a:ln>
                <a:noFill/>
              </a:ln>
              <a:solidFill>
                <a:prstClr val="black"/>
              </a:solidFill>
              <a:effectLst/>
              <a:uLnTx/>
              <a:uFillTx/>
            </a:endParaRPr>
          </a:p>
        </p:txBody>
      </p:sp>
      <p:sp>
        <p:nvSpPr>
          <p:cNvPr id="132" name="テキスト ボックス 131">
            <a:extLst>
              <a:ext uri="{FF2B5EF4-FFF2-40B4-BE49-F238E27FC236}">
                <a16:creationId xmlns:a16="http://schemas.microsoft.com/office/drawing/2014/main" id="{B295BE7B-5870-CCF9-F5DE-44709F68886F}"/>
              </a:ext>
            </a:extLst>
          </p:cNvPr>
          <p:cNvSpPr txBox="1"/>
          <p:nvPr/>
        </p:nvSpPr>
        <p:spPr>
          <a:xfrm>
            <a:off x="4644365" y="4859780"/>
            <a:ext cx="4320000" cy="1795747"/>
          </a:xfrm>
          <a:prstGeom prst="rect">
            <a:avLst/>
          </a:prstGeom>
          <a:noFill/>
          <a:ln w="19050">
            <a:solidFill>
              <a:sysClr val="windowText" lastClr="000000">
                <a:lumMod val="65000"/>
                <a:lumOff val="35000"/>
              </a:sysClr>
            </a:solidFill>
          </a:ln>
        </p:spPr>
        <p:txBody>
          <a:bodyPr wrap="square" rtlCol="0" anchor="t">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solidFill>
                <a:effectLst/>
                <a:uLnTx/>
                <a:uFillTx/>
                <a:latin typeface="ＭＳ Ｐゴシック"/>
                <a:ea typeface="ＭＳ Ｐゴシック"/>
              </a:rPr>
              <a:t>（３）技術者連携、データ連携</a:t>
            </a:r>
            <a:endParaRPr kumimoji="0" lang="ja-JP" altLang="en-US" sz="1600" b="0" i="0" u="none" strike="noStrike" kern="0" cap="none" spc="0" normalizeH="0" baseline="0" noProof="0" dirty="0">
              <a:ln>
                <a:noFill/>
              </a:ln>
              <a:solidFill>
                <a:prstClr val="black"/>
              </a:solidFill>
              <a:effectLst/>
              <a:uLnTx/>
              <a:uFillTx/>
            </a:endParaRPr>
          </a:p>
        </p:txBody>
      </p:sp>
      <p:sp>
        <p:nvSpPr>
          <p:cNvPr id="133" name="テキスト ボックス 132">
            <a:extLst>
              <a:ext uri="{FF2B5EF4-FFF2-40B4-BE49-F238E27FC236}">
                <a16:creationId xmlns:a16="http://schemas.microsoft.com/office/drawing/2014/main" id="{EEC14633-07D6-EF10-09F0-4C8222518291}"/>
              </a:ext>
            </a:extLst>
          </p:cNvPr>
          <p:cNvSpPr txBox="1"/>
          <p:nvPr/>
        </p:nvSpPr>
        <p:spPr>
          <a:xfrm>
            <a:off x="4644365" y="5149485"/>
            <a:ext cx="4320000" cy="1308050"/>
          </a:xfrm>
          <a:prstGeom prst="rect">
            <a:avLst/>
          </a:prstGeom>
          <a:noFill/>
        </p:spPr>
        <p:txBody>
          <a:bodyPr wrap="square">
            <a:spAutoFit/>
          </a:bodyPr>
          <a:lstStyle/>
          <a:p>
            <a:pPr algn="just">
              <a:defRPr/>
            </a:pPr>
            <a:r>
              <a:rPr lang="ja-JP" altLang="en-US" sz="1400" dirty="0">
                <a:solidFill>
                  <a:prstClr val="black"/>
                </a:solidFill>
                <a:latin typeface="ＭＳ Ｐゴシック"/>
                <a:ea typeface="ＭＳ Ｐゴシック"/>
              </a:rPr>
              <a:t>①技術者連携の具体メニュー</a:t>
            </a:r>
            <a:endParaRPr lang="en-US" altLang="ja-JP" sz="300" dirty="0">
              <a:solidFill>
                <a:prstClr val="black"/>
              </a:solidFill>
              <a:latin typeface="ＭＳ Ｐゴシック"/>
              <a:ea typeface="ＭＳ Ｐゴシック"/>
            </a:endParaRPr>
          </a:p>
          <a:p>
            <a:pPr algn="just">
              <a:defRPr/>
            </a:pPr>
            <a:r>
              <a:rPr lang="ja-JP" altLang="en-US" sz="1050" dirty="0">
                <a:solidFill>
                  <a:prstClr val="black"/>
                </a:solidFill>
                <a:latin typeface="ＭＳ Ｐゴシック"/>
                <a:ea typeface="ＭＳ Ｐゴシック"/>
              </a:rPr>
              <a:t>⇒ </a:t>
            </a:r>
            <a:r>
              <a:rPr kumimoji="0" lang="ja-JP" altLang="en-US" sz="1000" kern="0" dirty="0">
                <a:latin typeface="ＭＳ Ｐゴシック"/>
                <a:ea typeface="ＭＳ Ｐゴシック"/>
              </a:rPr>
              <a:t>橋梁等の点検時の立会や業務の打ち合わせ時に、建設技術センターから </a:t>
            </a:r>
            <a:endParaRPr kumimoji="0" lang="en-US" altLang="ja-JP" sz="1000" kern="0" dirty="0">
              <a:latin typeface="ＭＳ Ｐゴシック"/>
              <a:ea typeface="ＭＳ Ｐゴシック"/>
            </a:endParaRPr>
          </a:p>
          <a:p>
            <a:pPr algn="just">
              <a:defRPr/>
            </a:pPr>
            <a:r>
              <a:rPr kumimoji="0" lang="en-US" altLang="ja-JP" sz="1000" kern="0" dirty="0">
                <a:latin typeface="ＭＳ Ｐゴシック"/>
                <a:ea typeface="ＭＳ Ｐゴシック"/>
              </a:rPr>
              <a:t>    </a:t>
            </a:r>
            <a:r>
              <a:rPr kumimoji="0" lang="ja-JP" altLang="en-US" sz="1000" kern="0" dirty="0">
                <a:latin typeface="ＭＳ Ｐゴシック"/>
                <a:ea typeface="ＭＳ Ｐゴシック"/>
              </a:rPr>
              <a:t>市町村に対して点検のポイントや健全度判定基準等を共有することで市町 </a:t>
            </a:r>
            <a:endParaRPr kumimoji="0" lang="en-US" altLang="ja-JP" sz="1000" kern="0" dirty="0">
              <a:latin typeface="ＭＳ Ｐゴシック"/>
              <a:ea typeface="ＭＳ Ｐゴシック"/>
            </a:endParaRPr>
          </a:p>
          <a:p>
            <a:pPr algn="just">
              <a:defRPr/>
            </a:pPr>
            <a:r>
              <a:rPr kumimoji="0" lang="en-US" altLang="ja-JP" sz="1000" kern="0" dirty="0">
                <a:latin typeface="ＭＳ Ｐゴシック"/>
                <a:ea typeface="ＭＳ Ｐゴシック"/>
              </a:rPr>
              <a:t>    </a:t>
            </a:r>
            <a:r>
              <a:rPr kumimoji="0" lang="ja-JP" altLang="en-US" sz="1000" kern="0" dirty="0">
                <a:latin typeface="ＭＳ Ｐゴシック"/>
                <a:ea typeface="ＭＳ Ｐゴシック"/>
              </a:rPr>
              <a:t>村職員の技術力向上をはかる</a:t>
            </a:r>
            <a:endParaRPr lang="en-US" altLang="ja-JP" sz="1000" dirty="0">
              <a:latin typeface="ＭＳ Ｐゴシック"/>
              <a:ea typeface="ＭＳ Ｐゴシック"/>
            </a:endParaRPr>
          </a:p>
          <a:p>
            <a:pPr algn="just">
              <a:defRPr/>
            </a:pPr>
            <a:r>
              <a:rPr lang="ja-JP" altLang="en-US" sz="1400" dirty="0">
                <a:latin typeface="ＭＳ Ｐゴシック"/>
                <a:ea typeface="ＭＳ Ｐゴシック"/>
              </a:rPr>
              <a:t>②データ連携の具体メニュー</a:t>
            </a:r>
            <a:endParaRPr lang="en-US" altLang="ja-JP" sz="1400" dirty="0">
              <a:latin typeface="ＭＳ Ｐゴシック"/>
              <a:ea typeface="ＭＳ Ｐゴシック"/>
            </a:endParaRPr>
          </a:p>
          <a:p>
            <a:pPr algn="just">
              <a:defRPr/>
            </a:pPr>
            <a:r>
              <a:rPr lang="ja-JP" altLang="en-US" sz="1050" dirty="0">
                <a:latin typeface="ＭＳ Ｐゴシック"/>
                <a:ea typeface="ＭＳ Ｐゴシック"/>
              </a:rPr>
              <a:t>⇒ </a:t>
            </a:r>
            <a:r>
              <a:rPr kumimoji="0" lang="ja-JP" altLang="en-US" sz="1000" kern="0" dirty="0">
                <a:latin typeface="ＭＳ Ｐゴシック"/>
                <a:ea typeface="ＭＳ Ｐゴシック"/>
              </a:rPr>
              <a:t>建設技術センターで開発した「</a:t>
            </a:r>
            <a:r>
              <a:rPr kumimoji="0" lang="en-US" altLang="ja-JP" sz="1000" kern="0" dirty="0">
                <a:latin typeface="ＭＳ Ｐゴシック"/>
                <a:ea typeface="ＭＳ Ｐゴシック"/>
              </a:rPr>
              <a:t>OCTC</a:t>
            </a:r>
            <a:r>
              <a:rPr kumimoji="0" lang="ja-JP" altLang="en-US" sz="1000" kern="0" dirty="0">
                <a:latin typeface="ＭＳ Ｐゴシック"/>
                <a:ea typeface="ＭＳ Ｐゴシック"/>
              </a:rPr>
              <a:t>公共施設情報管理システム」に橋梁 </a:t>
            </a:r>
            <a:endParaRPr kumimoji="0" lang="en-US" altLang="ja-JP" sz="1000" kern="0" dirty="0">
              <a:latin typeface="ＭＳ Ｐゴシック"/>
              <a:ea typeface="ＭＳ Ｐゴシック"/>
            </a:endParaRPr>
          </a:p>
          <a:p>
            <a:pPr algn="just">
              <a:defRPr/>
            </a:pPr>
            <a:r>
              <a:rPr kumimoji="0" lang="en-US" altLang="ja-JP" sz="1000" kern="0" dirty="0">
                <a:latin typeface="ＭＳ Ｐゴシック"/>
                <a:ea typeface="ＭＳ Ｐゴシック"/>
              </a:rPr>
              <a:t>    </a:t>
            </a:r>
            <a:r>
              <a:rPr kumimoji="0" lang="ja-JP" altLang="en-US" sz="1000" kern="0" dirty="0">
                <a:latin typeface="ＭＳ Ｐゴシック"/>
                <a:ea typeface="ＭＳ Ｐゴシック"/>
              </a:rPr>
              <a:t>点検結果を入力し、その入力データを市町村職員に情報共有</a:t>
            </a:r>
          </a:p>
        </p:txBody>
      </p:sp>
      <p:sp>
        <p:nvSpPr>
          <p:cNvPr id="134" name="テキスト ボックス 133">
            <a:extLst>
              <a:ext uri="{FF2B5EF4-FFF2-40B4-BE49-F238E27FC236}">
                <a16:creationId xmlns:a16="http://schemas.microsoft.com/office/drawing/2014/main" id="{693883DE-1D29-DA5B-C6C5-EA58B6AB6BE9}"/>
              </a:ext>
            </a:extLst>
          </p:cNvPr>
          <p:cNvSpPr txBox="1"/>
          <p:nvPr/>
        </p:nvSpPr>
        <p:spPr>
          <a:xfrm>
            <a:off x="4672188" y="4313336"/>
            <a:ext cx="4320000" cy="430887"/>
          </a:xfrm>
          <a:prstGeom prst="rect">
            <a:avLst/>
          </a:prstGeom>
          <a:noFill/>
        </p:spPr>
        <p:txBody>
          <a:bodyPr wrap="square">
            <a:spAutoFit/>
          </a:bodyPr>
          <a:lstStyle/>
          <a:p>
            <a:pPr marL="171450" indent="-171450" algn="just">
              <a:buFont typeface="Wingdings" panose="05000000000000000000" pitchFamily="2" charset="2"/>
              <a:buChar char="p"/>
              <a:defRPr/>
            </a:pPr>
            <a:r>
              <a:rPr lang="ja-JP" altLang="en-US" sz="1100" dirty="0">
                <a:solidFill>
                  <a:prstClr val="black"/>
                </a:solidFill>
                <a:latin typeface="ＭＳ Ｐゴシック"/>
                <a:ea typeface="ＭＳ Ｐゴシック"/>
              </a:rPr>
              <a:t>地方自治法上の共同処理制度の適用：無</a:t>
            </a:r>
          </a:p>
          <a:p>
            <a:pPr marL="171450" indent="-171450" algn="just">
              <a:buFont typeface="Wingdings" panose="05000000000000000000" pitchFamily="2" charset="2"/>
              <a:buChar char="p"/>
              <a:defRPr/>
            </a:pPr>
            <a:r>
              <a:rPr lang="ja-JP" altLang="en-US" sz="1100" dirty="0">
                <a:solidFill>
                  <a:prstClr val="black"/>
                </a:solidFill>
                <a:latin typeface="ＭＳ Ｐゴシック"/>
                <a:ea typeface="ＭＳ Ｐゴシック"/>
              </a:rPr>
              <a:t>連携協力道路制度の活用：無</a:t>
            </a:r>
          </a:p>
        </p:txBody>
      </p:sp>
      <p:graphicFrame>
        <p:nvGraphicFramePr>
          <p:cNvPr id="137" name="表 18">
            <a:extLst>
              <a:ext uri="{FF2B5EF4-FFF2-40B4-BE49-F238E27FC236}">
                <a16:creationId xmlns:a16="http://schemas.microsoft.com/office/drawing/2014/main" id="{278F774D-82A0-5E73-197E-890402BFA365}"/>
              </a:ext>
            </a:extLst>
          </p:cNvPr>
          <p:cNvGraphicFramePr>
            <a:graphicFrameLocks noGrp="1"/>
          </p:cNvGraphicFramePr>
          <p:nvPr>
            <p:extLst>
              <p:ext uri="{D42A27DB-BD31-4B8C-83A1-F6EECF244321}">
                <p14:modId xmlns:p14="http://schemas.microsoft.com/office/powerpoint/2010/main" val="749851570"/>
              </p:ext>
            </p:extLst>
          </p:nvPr>
        </p:nvGraphicFramePr>
        <p:xfrm>
          <a:off x="251520" y="2348880"/>
          <a:ext cx="4115800" cy="3078840"/>
        </p:xfrm>
        <a:graphic>
          <a:graphicData uri="http://schemas.openxmlformats.org/drawingml/2006/table">
            <a:tbl>
              <a:tblPr firstRow="1" bandRow="1"/>
              <a:tblGrid>
                <a:gridCol w="720000">
                  <a:extLst>
                    <a:ext uri="{9D8B030D-6E8A-4147-A177-3AD203B41FA5}">
                      <a16:colId xmlns:a16="http://schemas.microsoft.com/office/drawing/2014/main" val="172406178"/>
                    </a:ext>
                  </a:extLst>
                </a:gridCol>
                <a:gridCol w="576000">
                  <a:extLst>
                    <a:ext uri="{9D8B030D-6E8A-4147-A177-3AD203B41FA5}">
                      <a16:colId xmlns:a16="http://schemas.microsoft.com/office/drawing/2014/main" val="1055651075"/>
                    </a:ext>
                  </a:extLst>
                </a:gridCol>
                <a:gridCol w="560950">
                  <a:extLst>
                    <a:ext uri="{9D8B030D-6E8A-4147-A177-3AD203B41FA5}">
                      <a16:colId xmlns:a16="http://schemas.microsoft.com/office/drawing/2014/main" val="884838355"/>
                    </a:ext>
                  </a:extLst>
                </a:gridCol>
                <a:gridCol w="560950">
                  <a:extLst>
                    <a:ext uri="{9D8B030D-6E8A-4147-A177-3AD203B41FA5}">
                      <a16:colId xmlns:a16="http://schemas.microsoft.com/office/drawing/2014/main" val="2911517556"/>
                    </a:ext>
                  </a:extLst>
                </a:gridCol>
                <a:gridCol w="560950">
                  <a:extLst>
                    <a:ext uri="{9D8B030D-6E8A-4147-A177-3AD203B41FA5}">
                      <a16:colId xmlns:a16="http://schemas.microsoft.com/office/drawing/2014/main" val="4232164755"/>
                    </a:ext>
                  </a:extLst>
                </a:gridCol>
                <a:gridCol w="560950">
                  <a:extLst>
                    <a:ext uri="{9D8B030D-6E8A-4147-A177-3AD203B41FA5}">
                      <a16:colId xmlns:a16="http://schemas.microsoft.com/office/drawing/2014/main" val="2458884806"/>
                    </a:ext>
                  </a:extLst>
                </a:gridCol>
                <a:gridCol w="576000">
                  <a:extLst>
                    <a:ext uri="{9D8B030D-6E8A-4147-A177-3AD203B41FA5}">
                      <a16:colId xmlns:a16="http://schemas.microsoft.com/office/drawing/2014/main" val="1192198917"/>
                    </a:ext>
                  </a:extLst>
                </a:gridCol>
              </a:tblGrid>
              <a:tr h="168496">
                <a:tc rowSpan="2">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r"/>
                      <a:r>
                        <a:rPr kumimoji="1" lang="ja-JP" altLang="en-US" sz="700" dirty="0">
                          <a:solidFill>
                            <a:schemeClr val="tx1"/>
                          </a:solidFill>
                          <a:latin typeface="+mn-ea"/>
                          <a:ea typeface="+mn-ea"/>
                        </a:rPr>
                        <a:t>業務プロセス</a:t>
                      </a:r>
                      <a:endParaRPr kumimoji="1" lang="en-US" altLang="ja-JP" sz="700" dirty="0">
                        <a:solidFill>
                          <a:schemeClr val="tx1"/>
                        </a:solidFill>
                        <a:latin typeface="+mn-ea"/>
                        <a:ea typeface="+mn-ea"/>
                      </a:endParaRPr>
                    </a:p>
                    <a:p>
                      <a:pPr algn="r"/>
                      <a:endParaRPr kumimoji="1" lang="en-US" altLang="ja-JP" sz="700" dirty="0">
                        <a:solidFill>
                          <a:schemeClr val="tx1"/>
                        </a:solidFill>
                        <a:latin typeface="+mn-ea"/>
                        <a:ea typeface="+mn-ea"/>
                      </a:endParaRPr>
                    </a:p>
                    <a:p>
                      <a:pPr algn="r"/>
                      <a:endParaRPr kumimoji="1" lang="en-US" altLang="ja-JP" sz="700" dirty="0">
                        <a:solidFill>
                          <a:schemeClr val="tx1"/>
                        </a:solidFill>
                        <a:latin typeface="+mn-ea"/>
                        <a:ea typeface="+mn-ea"/>
                      </a:endParaRPr>
                    </a:p>
                    <a:p>
                      <a:pPr algn="r"/>
                      <a:endParaRPr kumimoji="1" lang="ja-JP" altLang="en-US" sz="700" dirty="0">
                        <a:solidFill>
                          <a:schemeClr val="tx1"/>
                        </a:solidFill>
                        <a:latin typeface="+mn-ea"/>
                        <a:ea typeface="+mn-ea"/>
                      </a:endParaRPr>
                    </a:p>
                    <a:p>
                      <a:pPr algn="l"/>
                      <a:r>
                        <a:rPr kumimoji="1" lang="ja-JP" altLang="en-US" sz="700" dirty="0">
                          <a:solidFill>
                            <a:schemeClr val="tx1"/>
                          </a:solidFill>
                          <a:latin typeface="+mn-ea"/>
                          <a:ea typeface="+mn-ea"/>
                        </a:rPr>
                        <a:t>インフラ分野</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ap="flat" cmpd="sng" algn="ctr">
                      <a:solidFill>
                        <a:sysClr val="windowText" lastClr="000000"/>
                      </a:solidFill>
                      <a:prstDash val="solid"/>
                      <a:round/>
                      <a:headEnd type="none" w="med" len="med"/>
                      <a:tailEnd type="none" w="med" len="med"/>
                    </a:lnTlToBr>
                    <a:lnBlToTr w="12700" cmpd="sng">
                      <a:noFill/>
                      <a:prstDash val="solid"/>
                    </a:lnBlToTr>
                    <a:noFill/>
                  </a:tcPr>
                </a:tc>
                <a:tc gridSpan="2">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日常維持管理業務</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rgbClr val="404040"/>
                    </a:solidFill>
                  </a:tcPr>
                </a:tc>
                <a:tc hMerge="1">
                  <a:txBody>
                    <a:bodyPr/>
                    <a:lstStyle/>
                    <a:p>
                      <a:pPr algn="ctr"/>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gridSpan="4">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構造物の定期点検関連</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rgbClr val="404040"/>
                    </a:solidFill>
                  </a:tcPr>
                </a:tc>
                <a:tc hMerge="1">
                  <a:txBody>
                    <a:bodyPr/>
                    <a:lstStyle/>
                    <a:p>
                      <a:endParaRPr kumimoji="1" lang="ja-JP" altLang="en-US"/>
                    </a:p>
                  </a:txBody>
                  <a:tcPr/>
                </a:tc>
                <a:tc hMerge="1">
                  <a:txBody>
                    <a:bodyPr/>
                    <a:lstStyle/>
                    <a:p>
                      <a:pPr algn="ctr"/>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hMerge="1">
                  <a:txBody>
                    <a:bodyPr/>
                    <a:lstStyle/>
                    <a:p>
                      <a:pPr algn="ctr"/>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extLst>
                  <a:ext uri="{0D108BD9-81ED-4DB2-BD59-A6C34878D82A}">
                    <a16:rowId xmlns:a16="http://schemas.microsoft.com/office/drawing/2014/main" val="2093253002"/>
                  </a:ext>
                </a:extLst>
              </a:tr>
              <a:tr h="360000">
                <a:tc vMerge="1">
                  <a:txBody>
                    <a:bodyPr/>
                    <a:lstStyle/>
                    <a:p>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窓口</a:t>
                      </a:r>
                      <a:endParaRPr kumimoji="1" lang="en-US" altLang="ja-JP" sz="1000" dirty="0">
                        <a:solidFill>
                          <a:schemeClr val="bg1"/>
                        </a:solidFill>
                        <a:latin typeface="+mn-ea"/>
                        <a:ea typeface="+mn-ea"/>
                      </a:endParaRPr>
                    </a:p>
                    <a:p>
                      <a:pPr algn="ctr"/>
                      <a:r>
                        <a:rPr kumimoji="1" lang="ja-JP" altLang="en-US" sz="1000" dirty="0">
                          <a:solidFill>
                            <a:schemeClr val="bg1"/>
                          </a:solidFill>
                          <a:latin typeface="+mn-ea"/>
                          <a:ea typeface="+mn-ea"/>
                        </a:rPr>
                        <a:t>業務</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rgbClr val="404040"/>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維持</a:t>
                      </a:r>
                      <a:endParaRPr kumimoji="1" lang="en-US" altLang="ja-JP" sz="1000" dirty="0">
                        <a:solidFill>
                          <a:schemeClr val="bg1"/>
                        </a:solidFill>
                        <a:latin typeface="+mn-ea"/>
                        <a:ea typeface="+mn-ea"/>
                      </a:endParaRPr>
                    </a:p>
                    <a:p>
                      <a:pPr algn="ctr"/>
                      <a:r>
                        <a:rPr kumimoji="1" lang="ja-JP" altLang="en-US" sz="1000" dirty="0">
                          <a:solidFill>
                            <a:schemeClr val="bg1"/>
                          </a:solidFill>
                          <a:latin typeface="+mn-ea"/>
                          <a:ea typeface="+mn-ea"/>
                        </a:rPr>
                        <a:t>作業</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rgbClr val="404040"/>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計画</a:t>
                      </a:r>
                      <a:endParaRPr kumimoji="1" lang="en-US" altLang="ja-JP" sz="1000" dirty="0">
                        <a:solidFill>
                          <a:schemeClr val="bg1"/>
                        </a:solidFill>
                        <a:latin typeface="+mn-ea"/>
                        <a:ea typeface="+mn-ea"/>
                      </a:endParaRPr>
                    </a:p>
                    <a:p>
                      <a:pPr algn="ctr"/>
                      <a:r>
                        <a:rPr kumimoji="1" lang="ja-JP" altLang="en-US" sz="1000" dirty="0">
                          <a:solidFill>
                            <a:schemeClr val="bg1"/>
                          </a:solidFill>
                          <a:latin typeface="+mn-ea"/>
                          <a:ea typeface="+mn-ea"/>
                        </a:rPr>
                        <a:t>策定</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rgbClr val="404040"/>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点検</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rgbClr val="404040"/>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設計</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rgbClr val="404040"/>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工事</a:t>
                      </a:r>
                      <a:r>
                        <a:rPr kumimoji="1" lang="en-US" altLang="ja-JP" sz="700" dirty="0">
                          <a:solidFill>
                            <a:srgbClr val="FFFF00"/>
                          </a:solidFill>
                          <a:latin typeface="+mn-ea"/>
                          <a:ea typeface="+mn-ea"/>
                        </a:rPr>
                        <a:t>※2</a:t>
                      </a:r>
                      <a:endParaRPr kumimoji="1" lang="ja-JP" altLang="en-US" sz="700" dirty="0">
                        <a:solidFill>
                          <a:srgbClr val="FFFF00"/>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rgbClr val="404040"/>
                    </a:solidFill>
                  </a:tcPr>
                </a:tc>
                <a:extLst>
                  <a:ext uri="{0D108BD9-81ED-4DB2-BD59-A6C34878D82A}">
                    <a16:rowId xmlns:a16="http://schemas.microsoft.com/office/drawing/2014/main" val="1357153111"/>
                  </a:ext>
                </a:extLst>
              </a:tr>
              <a:tr h="270000">
                <a:tc rowSpan="4">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dirty="0">
                          <a:latin typeface="+mn-ea"/>
                          <a:ea typeface="+mn-ea"/>
                        </a:rPr>
                        <a:t>道路</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rowSpan="4">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en-US" altLang="ja-JP" sz="800" dirty="0">
                        <a:solidFill>
                          <a:schemeClr val="tx1"/>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rowSpan="4">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800" dirty="0">
                          <a:solidFill>
                            <a:schemeClr val="bg1">
                              <a:lumMod val="50000"/>
                            </a:schemeClr>
                          </a:solidFill>
                          <a:latin typeface="+mn-ea"/>
                          <a:ea typeface="+mn-ea"/>
                        </a:rPr>
                        <a:t>巡回</a:t>
                      </a:r>
                      <a:endParaRPr kumimoji="1" lang="en-US" altLang="ja-JP" sz="800" dirty="0">
                        <a:solidFill>
                          <a:schemeClr val="bg1">
                            <a:lumMod val="50000"/>
                          </a:schemeClr>
                        </a:solidFill>
                        <a:latin typeface="+mn-ea"/>
                        <a:ea typeface="+mn-ea"/>
                      </a:endParaRPr>
                    </a:p>
                    <a:p>
                      <a:pPr algn="ctr"/>
                      <a:r>
                        <a:rPr kumimoji="1" lang="ja-JP" altLang="en-US" sz="800" dirty="0">
                          <a:solidFill>
                            <a:schemeClr val="bg1">
                              <a:lumMod val="50000"/>
                            </a:schemeClr>
                          </a:solidFill>
                          <a:latin typeface="+mn-ea"/>
                          <a:ea typeface="+mn-ea"/>
                        </a:rPr>
                        <a:t>清掃</a:t>
                      </a:r>
                      <a:endParaRPr kumimoji="1" lang="en-US" altLang="ja-JP" sz="800" dirty="0">
                        <a:solidFill>
                          <a:schemeClr val="bg1">
                            <a:lumMod val="50000"/>
                          </a:schemeClr>
                        </a:solidFill>
                        <a:latin typeface="+mn-ea"/>
                        <a:ea typeface="+mn-ea"/>
                      </a:endParaRPr>
                    </a:p>
                    <a:p>
                      <a:pPr algn="ctr"/>
                      <a:r>
                        <a:rPr kumimoji="1" lang="ja-JP" altLang="en-US" sz="800" dirty="0">
                          <a:solidFill>
                            <a:schemeClr val="bg1">
                              <a:lumMod val="50000"/>
                            </a:schemeClr>
                          </a:solidFill>
                          <a:latin typeface="+mn-ea"/>
                          <a:ea typeface="+mn-ea"/>
                        </a:rPr>
                        <a:t>除草</a:t>
                      </a:r>
                      <a:endParaRPr kumimoji="1" lang="en-US" altLang="ja-JP" sz="800" dirty="0">
                        <a:solidFill>
                          <a:schemeClr val="bg1">
                            <a:lumMod val="50000"/>
                          </a:schemeClr>
                        </a:solidFill>
                        <a:latin typeface="+mn-ea"/>
                        <a:ea typeface="+mn-ea"/>
                      </a:endParaRPr>
                    </a:p>
                    <a:p>
                      <a:pPr algn="ctr"/>
                      <a:r>
                        <a:rPr kumimoji="1" lang="ja-JP" altLang="en-US" sz="800" dirty="0">
                          <a:solidFill>
                            <a:schemeClr val="bg1">
                              <a:lumMod val="50000"/>
                            </a:schemeClr>
                          </a:solidFill>
                          <a:latin typeface="+mn-ea"/>
                          <a:ea typeface="+mn-ea"/>
                        </a:rPr>
                        <a:t>剪定</a:t>
                      </a:r>
                      <a:endParaRPr kumimoji="1" lang="en-US" altLang="ja-JP" sz="800" dirty="0">
                        <a:solidFill>
                          <a:schemeClr val="bg1">
                            <a:lumMod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800" dirty="0">
                          <a:solidFill>
                            <a:schemeClr val="tx1"/>
                          </a:solidFill>
                          <a:latin typeface="+mn-ea"/>
                          <a:ea typeface="+mn-ea"/>
                        </a:rPr>
                        <a:t>橋梁</a:t>
                      </a:r>
                      <a:r>
                        <a:rPr kumimoji="1" lang="en-US" altLang="ja-JP" sz="700" dirty="0">
                          <a:solidFill>
                            <a:schemeClr val="tx1"/>
                          </a:solidFill>
                          <a:latin typeface="+mn-ea"/>
                          <a:ea typeface="+mn-ea"/>
                        </a:rPr>
                        <a:t>※1</a:t>
                      </a:r>
                      <a:endParaRPr kumimoji="1" lang="ja-JP" altLang="en-US" sz="700" dirty="0">
                        <a:solidFill>
                          <a:schemeClr val="tx1"/>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800" dirty="0">
                          <a:solidFill>
                            <a:schemeClr val="tx1"/>
                          </a:solidFill>
                          <a:latin typeface="+mn-ea"/>
                          <a:ea typeface="+mn-ea"/>
                        </a:rPr>
                        <a:t>橋梁</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800" dirty="0">
                          <a:solidFill>
                            <a:schemeClr val="bg1">
                              <a:lumMod val="50000"/>
                            </a:schemeClr>
                          </a:solidFill>
                          <a:latin typeface="+mn-ea"/>
                          <a:ea typeface="+mn-ea"/>
                        </a:rPr>
                        <a:t>橋梁</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800" dirty="0">
                          <a:solidFill>
                            <a:schemeClr val="bg1">
                              <a:lumMod val="50000"/>
                            </a:schemeClr>
                          </a:solidFill>
                          <a:latin typeface="+mn-ea"/>
                          <a:ea typeface="+mn-ea"/>
                        </a:rPr>
                        <a:t>橋梁</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5397074"/>
                  </a:ext>
                </a:extLst>
              </a:tr>
              <a:tr h="270000">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800" dirty="0">
                          <a:solidFill>
                            <a:schemeClr val="tx1"/>
                          </a:solidFill>
                          <a:latin typeface="+mn-ea"/>
                          <a:ea typeface="+mn-ea"/>
                        </a:rPr>
                        <a:t>トンネル</a:t>
                      </a:r>
                      <a:r>
                        <a:rPr kumimoji="1" lang="en-US" altLang="ja-JP" sz="700" kern="1200" dirty="0">
                          <a:solidFill>
                            <a:schemeClr val="tx1"/>
                          </a:solidFill>
                          <a:latin typeface="+mn-ea"/>
                          <a:ea typeface="ＭＳ Ｐゴシック"/>
                          <a:cs typeface="+mn-cs"/>
                        </a:rPr>
                        <a:t>※1</a:t>
                      </a:r>
                      <a:endParaRPr kumimoji="1" lang="ja-JP" altLang="en-US" sz="700" dirty="0">
                        <a:solidFill>
                          <a:schemeClr val="tx1"/>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800" dirty="0">
                          <a:solidFill>
                            <a:schemeClr val="tx1"/>
                          </a:solidFill>
                          <a:latin typeface="+mn-ea"/>
                          <a:ea typeface="+mn-ea"/>
                        </a:rPr>
                        <a:t>トンネル</a:t>
                      </a:r>
                      <a:endParaRPr kumimoji="1" lang="en-US" altLang="ja-JP" sz="800" dirty="0">
                        <a:solidFill>
                          <a:schemeClr val="tx1"/>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800" dirty="0">
                          <a:solidFill>
                            <a:schemeClr val="bg1">
                              <a:lumMod val="50000"/>
                            </a:schemeClr>
                          </a:solidFill>
                          <a:latin typeface="+mn-ea"/>
                          <a:ea typeface="+mn-ea"/>
                        </a:rPr>
                        <a:t>トンネル</a:t>
                      </a:r>
                      <a:endParaRPr kumimoji="1" lang="en-US" altLang="ja-JP" sz="800" dirty="0">
                        <a:solidFill>
                          <a:schemeClr val="bg1">
                            <a:lumMod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800" dirty="0">
                          <a:solidFill>
                            <a:schemeClr val="bg1">
                              <a:lumMod val="50000"/>
                            </a:schemeClr>
                          </a:solidFill>
                          <a:latin typeface="+mn-ea"/>
                          <a:ea typeface="+mn-ea"/>
                        </a:rPr>
                        <a:t>トンネル</a:t>
                      </a:r>
                      <a:endParaRPr kumimoji="1" lang="en-US" altLang="ja-JP" sz="800" dirty="0">
                        <a:solidFill>
                          <a:schemeClr val="bg1">
                            <a:lumMod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79825436"/>
                  </a:ext>
                </a:extLst>
              </a:tr>
              <a:tr h="324000">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800" dirty="0">
                          <a:solidFill>
                            <a:schemeClr val="tx1"/>
                          </a:solidFill>
                          <a:latin typeface="+mn-ea"/>
                          <a:ea typeface="+mn-ea"/>
                        </a:rPr>
                        <a:t>道路</a:t>
                      </a:r>
                      <a:endParaRPr kumimoji="1" lang="en-US" altLang="ja-JP" sz="800" dirty="0">
                        <a:solidFill>
                          <a:schemeClr val="tx1"/>
                        </a:solidFill>
                        <a:latin typeface="+mn-ea"/>
                        <a:ea typeface="+mn-ea"/>
                      </a:endParaRPr>
                    </a:p>
                    <a:p>
                      <a:pPr algn="ctr"/>
                      <a:r>
                        <a:rPr kumimoji="1" lang="ja-JP" altLang="en-US" sz="800" dirty="0">
                          <a:solidFill>
                            <a:schemeClr val="tx1"/>
                          </a:solidFill>
                          <a:latin typeface="+mn-ea"/>
                          <a:ea typeface="+mn-ea"/>
                        </a:rPr>
                        <a:t>附属物</a:t>
                      </a:r>
                      <a:r>
                        <a:rPr kumimoji="1" lang="en-US" altLang="ja-JP" sz="700" kern="1200" dirty="0">
                          <a:solidFill>
                            <a:schemeClr val="tx1"/>
                          </a:solidFill>
                          <a:latin typeface="+mn-ea"/>
                          <a:ea typeface="ＭＳ Ｐゴシック"/>
                          <a:cs typeface="+mn-cs"/>
                        </a:rPr>
                        <a:t>※1</a:t>
                      </a:r>
                      <a:endParaRPr kumimoji="1" lang="ja-JP" altLang="en-US" sz="700" dirty="0">
                        <a:solidFill>
                          <a:schemeClr val="tx1"/>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800" dirty="0">
                          <a:solidFill>
                            <a:schemeClr val="tx1"/>
                          </a:solidFill>
                          <a:latin typeface="+mn-ea"/>
                          <a:ea typeface="+mn-ea"/>
                        </a:rPr>
                        <a:t>道路</a:t>
                      </a:r>
                      <a:endParaRPr kumimoji="1" lang="en-US" altLang="ja-JP" sz="800" dirty="0">
                        <a:solidFill>
                          <a:schemeClr val="tx1"/>
                        </a:solidFill>
                        <a:latin typeface="+mn-ea"/>
                        <a:ea typeface="+mn-ea"/>
                      </a:endParaRPr>
                    </a:p>
                    <a:p>
                      <a:pPr algn="ctr"/>
                      <a:r>
                        <a:rPr kumimoji="1" lang="ja-JP" altLang="en-US" sz="800" dirty="0">
                          <a:solidFill>
                            <a:schemeClr val="tx1"/>
                          </a:solidFill>
                          <a:latin typeface="+mn-ea"/>
                          <a:ea typeface="+mn-ea"/>
                        </a:rPr>
                        <a:t>附属物</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800" dirty="0">
                          <a:solidFill>
                            <a:schemeClr val="tx1">
                              <a:lumMod val="50000"/>
                              <a:lumOff val="50000"/>
                            </a:schemeClr>
                          </a:solidFill>
                          <a:latin typeface="+mn-ea"/>
                          <a:ea typeface="+mn-ea"/>
                        </a:rPr>
                        <a:t>道路</a:t>
                      </a:r>
                      <a:endParaRPr kumimoji="1" lang="en-US" altLang="ja-JP" sz="800" dirty="0">
                        <a:solidFill>
                          <a:schemeClr val="tx1">
                            <a:lumMod val="50000"/>
                            <a:lumOff val="50000"/>
                          </a:schemeClr>
                        </a:solidFill>
                        <a:latin typeface="+mn-ea"/>
                        <a:ea typeface="+mn-ea"/>
                      </a:endParaRPr>
                    </a:p>
                    <a:p>
                      <a:pPr algn="ctr"/>
                      <a:r>
                        <a:rPr kumimoji="1" lang="ja-JP" altLang="en-US" sz="800" dirty="0">
                          <a:solidFill>
                            <a:schemeClr val="tx1">
                              <a:lumMod val="50000"/>
                              <a:lumOff val="50000"/>
                            </a:schemeClr>
                          </a:solidFill>
                          <a:latin typeface="+mn-ea"/>
                          <a:ea typeface="+mn-ea"/>
                        </a:rPr>
                        <a:t>附属物</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800" dirty="0">
                          <a:solidFill>
                            <a:schemeClr val="tx1">
                              <a:lumMod val="50000"/>
                              <a:lumOff val="50000"/>
                            </a:schemeClr>
                          </a:solidFill>
                          <a:latin typeface="+mn-ea"/>
                          <a:ea typeface="+mn-ea"/>
                        </a:rPr>
                        <a:t>道路</a:t>
                      </a:r>
                      <a:endParaRPr kumimoji="1" lang="en-US" altLang="ja-JP" sz="800" dirty="0">
                        <a:solidFill>
                          <a:schemeClr val="tx1">
                            <a:lumMod val="50000"/>
                            <a:lumOff val="50000"/>
                          </a:schemeClr>
                        </a:solidFill>
                        <a:latin typeface="+mn-ea"/>
                        <a:ea typeface="+mn-ea"/>
                      </a:endParaRPr>
                    </a:p>
                    <a:p>
                      <a:pPr algn="ctr"/>
                      <a:r>
                        <a:rPr kumimoji="1" lang="ja-JP" altLang="en-US" sz="800" dirty="0">
                          <a:solidFill>
                            <a:schemeClr val="tx1">
                              <a:lumMod val="50000"/>
                              <a:lumOff val="50000"/>
                            </a:schemeClr>
                          </a:solidFill>
                          <a:latin typeface="+mn-ea"/>
                          <a:ea typeface="+mn-ea"/>
                        </a:rPr>
                        <a:t>附属物</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17803449"/>
                  </a:ext>
                </a:extLst>
              </a:tr>
              <a:tr h="270000">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800" dirty="0">
                          <a:solidFill>
                            <a:schemeClr val="bg1">
                              <a:lumMod val="50000"/>
                            </a:schemeClr>
                          </a:solidFill>
                          <a:latin typeface="+mn-ea"/>
                          <a:ea typeface="+mn-ea"/>
                        </a:rPr>
                        <a:t>舗装</a:t>
                      </a:r>
                      <a:r>
                        <a:rPr kumimoji="1" lang="en-US" altLang="ja-JP" sz="700" kern="1200" dirty="0">
                          <a:solidFill>
                            <a:schemeClr val="tx1"/>
                          </a:solidFill>
                          <a:latin typeface="+mn-ea"/>
                          <a:ea typeface="ＭＳ Ｐゴシック"/>
                          <a:cs typeface="+mn-cs"/>
                        </a:rPr>
                        <a:t>※1</a:t>
                      </a:r>
                      <a:endParaRPr kumimoji="1" lang="ja-JP" altLang="en-US" sz="700" dirty="0">
                        <a:solidFill>
                          <a:schemeClr val="bg1">
                            <a:lumMod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800" dirty="0">
                          <a:solidFill>
                            <a:schemeClr val="bg1">
                              <a:lumMod val="50000"/>
                            </a:schemeClr>
                          </a:solidFill>
                          <a:latin typeface="+mn-ea"/>
                          <a:ea typeface="+mn-ea"/>
                        </a:rPr>
                        <a:t>舗装</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800" dirty="0">
                          <a:solidFill>
                            <a:schemeClr val="tx1">
                              <a:lumMod val="50000"/>
                              <a:lumOff val="50000"/>
                            </a:schemeClr>
                          </a:solidFill>
                          <a:latin typeface="+mn-ea"/>
                          <a:ea typeface="+mn-ea"/>
                        </a:rPr>
                        <a:t>舗装</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234804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50000"/>
                              <a:lumOff val="50000"/>
                            </a:schemeClr>
                          </a:solidFill>
                          <a:latin typeface="+mn-ea"/>
                          <a:ea typeface="ＭＳ Ｐゴシック"/>
                          <a:cs typeface="+mn-cs"/>
                        </a:rPr>
                        <a:t>舗装</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9672628"/>
                  </a:ext>
                </a:extLst>
              </a:tr>
              <a:tr h="270000">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latin typeface="+mn-ea"/>
                          <a:ea typeface="+mn-ea"/>
                        </a:rPr>
                        <a:t>河川</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en-US" altLang="ja-JP" sz="800" dirty="0">
                        <a:solidFill>
                          <a:schemeClr val="tx1"/>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800" dirty="0">
                          <a:solidFill>
                            <a:schemeClr val="bg1">
                              <a:lumMod val="50000"/>
                            </a:schemeClr>
                          </a:solidFill>
                          <a:latin typeface="+mn-ea"/>
                          <a:ea typeface="+mn-ea"/>
                        </a:rPr>
                        <a:t>除草</a:t>
                      </a:r>
                      <a:endParaRPr kumimoji="1" lang="en-US" altLang="ja-JP" sz="800" dirty="0">
                        <a:solidFill>
                          <a:schemeClr val="bg1">
                            <a:lumMod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800" dirty="0">
                          <a:solidFill>
                            <a:schemeClr val="tx1">
                              <a:lumMod val="50000"/>
                              <a:lumOff val="50000"/>
                            </a:schemeClr>
                          </a:solidFill>
                          <a:latin typeface="+mn-ea"/>
                          <a:ea typeface="+mn-ea"/>
                        </a:rPr>
                        <a:t>河川</a:t>
                      </a:r>
                      <a:endParaRPr kumimoji="1" lang="en-US" altLang="ja-JP" sz="800" dirty="0">
                        <a:solidFill>
                          <a:schemeClr val="tx1">
                            <a:lumMod val="50000"/>
                            <a:lumOff val="50000"/>
                          </a:schemeClr>
                        </a:solidFill>
                        <a:latin typeface="+mn-ea"/>
                        <a:ea typeface="+mn-ea"/>
                      </a:endParaRPr>
                    </a:p>
                    <a:p>
                      <a:pPr algn="ctr"/>
                      <a:r>
                        <a:rPr kumimoji="1" lang="ja-JP" altLang="en-US" sz="800" dirty="0">
                          <a:solidFill>
                            <a:schemeClr val="tx1">
                              <a:lumMod val="50000"/>
                              <a:lumOff val="50000"/>
                            </a:schemeClr>
                          </a:solidFill>
                          <a:latin typeface="+mn-ea"/>
                          <a:ea typeface="+mn-ea"/>
                        </a:rPr>
                        <a:t>構造物</a:t>
                      </a:r>
                      <a:endParaRPr kumimoji="1" lang="en-US" altLang="ja-JP" sz="8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800" dirty="0">
                          <a:solidFill>
                            <a:schemeClr val="tx1">
                              <a:lumMod val="50000"/>
                              <a:lumOff val="50000"/>
                            </a:schemeClr>
                          </a:solidFill>
                          <a:latin typeface="+mn-ea"/>
                          <a:ea typeface="+mn-ea"/>
                        </a:rPr>
                        <a:t>河川</a:t>
                      </a:r>
                      <a:endParaRPr kumimoji="1" lang="en-US" altLang="ja-JP" sz="800" dirty="0">
                        <a:solidFill>
                          <a:schemeClr val="tx1">
                            <a:lumMod val="50000"/>
                            <a:lumOff val="50000"/>
                          </a:schemeClr>
                        </a:solidFill>
                        <a:latin typeface="+mn-ea"/>
                        <a:ea typeface="+mn-ea"/>
                      </a:endParaRPr>
                    </a:p>
                    <a:p>
                      <a:pPr algn="ctr"/>
                      <a:r>
                        <a:rPr kumimoji="1" lang="ja-JP" altLang="en-US" sz="800" dirty="0">
                          <a:solidFill>
                            <a:schemeClr val="tx1">
                              <a:lumMod val="50000"/>
                              <a:lumOff val="50000"/>
                            </a:schemeClr>
                          </a:solidFill>
                          <a:latin typeface="+mn-ea"/>
                          <a:ea typeface="+mn-ea"/>
                        </a:rPr>
                        <a:t>構造物</a:t>
                      </a:r>
                      <a:endParaRPr kumimoji="1" lang="en-US" altLang="ja-JP" sz="8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800" dirty="0">
                          <a:solidFill>
                            <a:schemeClr val="tx1">
                              <a:lumMod val="50000"/>
                              <a:lumOff val="50000"/>
                            </a:schemeClr>
                          </a:solidFill>
                          <a:latin typeface="+mn-ea"/>
                          <a:ea typeface="+mn-ea"/>
                        </a:rPr>
                        <a:t>河川</a:t>
                      </a:r>
                      <a:endParaRPr kumimoji="1" lang="en-US" altLang="ja-JP" sz="800" dirty="0">
                        <a:solidFill>
                          <a:schemeClr val="tx1">
                            <a:lumMod val="50000"/>
                            <a:lumOff val="50000"/>
                          </a:schemeClr>
                        </a:solidFill>
                        <a:latin typeface="+mn-ea"/>
                        <a:ea typeface="+mn-ea"/>
                      </a:endParaRPr>
                    </a:p>
                    <a:p>
                      <a:pPr algn="ctr"/>
                      <a:r>
                        <a:rPr kumimoji="1" lang="ja-JP" altLang="en-US" sz="800" dirty="0">
                          <a:solidFill>
                            <a:schemeClr val="tx1">
                              <a:lumMod val="50000"/>
                              <a:lumOff val="50000"/>
                            </a:schemeClr>
                          </a:solidFill>
                          <a:latin typeface="+mn-ea"/>
                          <a:ea typeface="+mn-ea"/>
                        </a:rPr>
                        <a:t>構造物</a:t>
                      </a:r>
                      <a:endParaRPr kumimoji="1" lang="en-US" altLang="ja-JP" sz="8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800" dirty="0">
                          <a:solidFill>
                            <a:schemeClr val="tx1">
                              <a:lumMod val="50000"/>
                              <a:lumOff val="50000"/>
                            </a:schemeClr>
                          </a:solidFill>
                          <a:latin typeface="+mn-ea"/>
                          <a:ea typeface="+mn-ea"/>
                        </a:rPr>
                        <a:t>河川</a:t>
                      </a:r>
                      <a:endParaRPr kumimoji="1" lang="en-US" altLang="ja-JP" sz="800" dirty="0">
                        <a:solidFill>
                          <a:schemeClr val="tx1">
                            <a:lumMod val="50000"/>
                            <a:lumOff val="50000"/>
                          </a:schemeClr>
                        </a:solidFill>
                        <a:latin typeface="+mn-ea"/>
                        <a:ea typeface="+mn-ea"/>
                      </a:endParaRPr>
                    </a:p>
                    <a:p>
                      <a:pPr algn="ctr"/>
                      <a:r>
                        <a:rPr kumimoji="1" lang="ja-JP" altLang="en-US" sz="800" dirty="0">
                          <a:solidFill>
                            <a:schemeClr val="tx1">
                              <a:lumMod val="50000"/>
                              <a:lumOff val="50000"/>
                            </a:schemeClr>
                          </a:solidFill>
                          <a:latin typeface="+mn-ea"/>
                          <a:ea typeface="+mn-ea"/>
                        </a:rPr>
                        <a:t>構造物</a:t>
                      </a:r>
                      <a:endParaRPr kumimoji="1" lang="en-US" altLang="ja-JP" sz="8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2042008"/>
                  </a:ext>
                </a:extLst>
              </a:tr>
              <a:tr h="270000">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dirty="0">
                          <a:latin typeface="+mn-ea"/>
                          <a:ea typeface="+mn-ea"/>
                        </a:rPr>
                        <a:t>公園</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800" dirty="0">
                        <a:solidFill>
                          <a:schemeClr val="tx1"/>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800" dirty="0">
                          <a:solidFill>
                            <a:schemeClr val="bg1">
                              <a:lumMod val="50000"/>
                            </a:schemeClr>
                          </a:solidFill>
                          <a:latin typeface="+mn-ea"/>
                          <a:ea typeface="+mn-ea"/>
                        </a:rPr>
                        <a:t>除草・剪定</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800" dirty="0">
                          <a:solidFill>
                            <a:schemeClr val="tx1">
                              <a:lumMod val="50000"/>
                              <a:lumOff val="50000"/>
                            </a:schemeClr>
                          </a:solidFill>
                          <a:latin typeface="+mn-ea"/>
                          <a:ea typeface="+mn-ea"/>
                        </a:rPr>
                        <a:t>遊具</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800" dirty="0">
                          <a:solidFill>
                            <a:schemeClr val="tx1">
                              <a:lumMod val="50000"/>
                              <a:lumOff val="50000"/>
                            </a:schemeClr>
                          </a:solidFill>
                          <a:latin typeface="+mn-ea"/>
                          <a:ea typeface="+mn-ea"/>
                        </a:rPr>
                        <a:t>遊具</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800" dirty="0">
                          <a:solidFill>
                            <a:schemeClr val="tx1">
                              <a:lumMod val="50000"/>
                              <a:lumOff val="50000"/>
                            </a:schemeClr>
                          </a:solidFill>
                          <a:latin typeface="+mn-ea"/>
                          <a:ea typeface="+mn-ea"/>
                        </a:rPr>
                        <a:t>遊具</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800" dirty="0">
                          <a:solidFill>
                            <a:schemeClr val="tx1">
                              <a:lumMod val="50000"/>
                              <a:lumOff val="50000"/>
                            </a:schemeClr>
                          </a:solidFill>
                          <a:latin typeface="+mn-ea"/>
                          <a:ea typeface="+mn-ea"/>
                        </a:rPr>
                        <a:t>遊具</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16069152"/>
                  </a:ext>
                </a:extLst>
              </a:tr>
              <a:tr h="270000">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latin typeface="+mn-ea"/>
                          <a:ea typeface="+mn-ea"/>
                        </a:rPr>
                        <a:t>下水道</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800">
                        <a:solidFill>
                          <a:schemeClr val="tx1"/>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800" dirty="0">
                        <a:solidFill>
                          <a:schemeClr val="tx1"/>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50000"/>
                              <a:lumOff val="50000"/>
                            </a:schemeClr>
                          </a:solidFill>
                          <a:effectLst/>
                          <a:uLnTx/>
                          <a:uFillTx/>
                          <a:latin typeface="+mn-ea"/>
                          <a:ea typeface="+mn-ea"/>
                          <a:cs typeface="+mn-cs"/>
                        </a:rPr>
                        <a:t>管路施設</a:t>
                      </a:r>
                      <a:endParaRPr kumimoji="1" lang="en-US" altLang="ja-JP" sz="800" b="0" i="0" u="none" strike="noStrike" kern="1200" cap="none" spc="0" normalizeH="0" baseline="0" noProof="0" dirty="0">
                        <a:ln>
                          <a:noFill/>
                        </a:ln>
                        <a:solidFill>
                          <a:schemeClr val="tx1">
                            <a:lumMod val="50000"/>
                            <a:lumOff val="50000"/>
                          </a:schemeClr>
                        </a:solidFill>
                        <a:effectLst/>
                        <a:uLnTx/>
                        <a:uFillTx/>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50000"/>
                              <a:lumOff val="50000"/>
                            </a:schemeClr>
                          </a:solidFill>
                          <a:effectLst/>
                          <a:uLnTx/>
                          <a:uFillTx/>
                          <a:latin typeface="+mn-ea"/>
                          <a:ea typeface="+mn-ea"/>
                          <a:cs typeface="+mn-cs"/>
                        </a:rPr>
                        <a:t>処理施設</a:t>
                      </a:r>
                      <a:endParaRPr kumimoji="1" lang="en-US" altLang="ja-JP" sz="800" b="0" i="0" u="none" strike="noStrike" kern="1200" cap="none" spc="0" normalizeH="0" baseline="0" noProof="0" dirty="0">
                        <a:ln>
                          <a:noFill/>
                        </a:ln>
                        <a:solidFill>
                          <a:schemeClr val="tx1">
                            <a:lumMod val="50000"/>
                            <a:lumOff val="50000"/>
                          </a:schemeClr>
                        </a:solidFill>
                        <a:effectLst/>
                        <a:uLnTx/>
                        <a:uFillTx/>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50000"/>
                              <a:lumOff val="50000"/>
                            </a:schemeClr>
                          </a:solidFill>
                          <a:effectLst/>
                          <a:uLnTx/>
                          <a:uFillTx/>
                          <a:latin typeface="+mn-ea"/>
                          <a:ea typeface="+mn-ea"/>
                          <a:cs typeface="+mn-cs"/>
                        </a:rPr>
                        <a:t>ポンプ場</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管路施設</a:t>
                      </a:r>
                      <a:endParaRPr kumimoji="1" lang="en-US" altLang="ja-JP" sz="8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処理施設</a:t>
                      </a:r>
                      <a:endParaRPr kumimoji="1" lang="en-US" altLang="ja-JP" sz="8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ポンプ場</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管路施設</a:t>
                      </a:r>
                      <a:endParaRPr kumimoji="1" lang="en-US" altLang="ja-JP" sz="8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処理施設</a:t>
                      </a:r>
                      <a:endParaRPr kumimoji="1" lang="en-US" altLang="ja-JP" sz="8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ポンプ場</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管路施設</a:t>
                      </a:r>
                      <a:endParaRPr kumimoji="1" lang="en-US" altLang="ja-JP" sz="8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処理施設</a:t>
                      </a:r>
                      <a:endParaRPr kumimoji="1" lang="en-US" altLang="ja-JP" sz="8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ポンプ場</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41040007"/>
                  </a:ext>
                </a:extLst>
              </a:tr>
              <a:tr h="270000">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latin typeface="+mn-ea"/>
                          <a:ea typeface="+mn-ea"/>
                        </a:rPr>
                        <a:t>その他</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800" dirty="0">
                        <a:solidFill>
                          <a:schemeClr val="tx1"/>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800" dirty="0">
                        <a:solidFill>
                          <a:schemeClr val="tx1"/>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50000"/>
                              <a:lumOff val="50000"/>
                            </a:schemeClr>
                          </a:solidFill>
                          <a:effectLst/>
                          <a:uLnTx/>
                          <a:uFillTx/>
                          <a:latin typeface="+mn-ea"/>
                          <a:ea typeface="+mn-ea"/>
                          <a:cs typeface="+mn-cs"/>
                        </a:rPr>
                        <a:t>農道・林道</a:t>
                      </a:r>
                      <a:endParaRPr kumimoji="1" lang="en-US" altLang="ja-JP" sz="800" b="0" i="0" u="none" strike="noStrike" kern="1200" cap="none" spc="0" normalizeH="0" baseline="0" noProof="0" dirty="0">
                        <a:ln>
                          <a:noFill/>
                        </a:ln>
                        <a:solidFill>
                          <a:schemeClr val="tx1">
                            <a:lumMod val="50000"/>
                            <a:lumOff val="50000"/>
                          </a:schemeClr>
                        </a:solidFill>
                        <a:effectLst/>
                        <a:uLnTx/>
                        <a:uFillTx/>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50000"/>
                              <a:lumOff val="50000"/>
                            </a:schemeClr>
                          </a:solidFill>
                          <a:effectLst/>
                          <a:uLnTx/>
                          <a:uFillTx/>
                          <a:latin typeface="+mn-ea"/>
                          <a:ea typeface="+mn-ea"/>
                          <a:cs typeface="+mn-cs"/>
                        </a:rPr>
                        <a:t>臨港道路</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農道・林道</a:t>
                      </a:r>
                      <a:endParaRPr kumimoji="1" lang="en-US" altLang="ja-JP" sz="8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臨港道路</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農道・林道</a:t>
                      </a:r>
                      <a:endParaRPr kumimoji="1" lang="en-US" altLang="ja-JP" sz="8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臨港道路</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農道・林道</a:t>
                      </a:r>
                      <a:endParaRPr kumimoji="1" lang="en-US" altLang="ja-JP" sz="8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臨港道路</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11881651"/>
                  </a:ext>
                </a:extLst>
              </a:tr>
            </a:tbl>
          </a:graphicData>
        </a:graphic>
      </p:graphicFrame>
      <p:sp>
        <p:nvSpPr>
          <p:cNvPr id="140" name="テキスト ボックス 139">
            <a:extLst>
              <a:ext uri="{FF2B5EF4-FFF2-40B4-BE49-F238E27FC236}">
                <a16:creationId xmlns:a16="http://schemas.microsoft.com/office/drawing/2014/main" id="{96C51A22-F37F-4A8B-BD22-CB7697651A25}"/>
              </a:ext>
            </a:extLst>
          </p:cNvPr>
          <p:cNvSpPr txBox="1"/>
          <p:nvPr/>
        </p:nvSpPr>
        <p:spPr>
          <a:xfrm>
            <a:off x="107504" y="720847"/>
            <a:ext cx="8928992" cy="677073"/>
          </a:xfrm>
          <a:prstGeom prst="rect">
            <a:avLst/>
          </a:prstGeom>
          <a:noFill/>
          <a:ln w="19050">
            <a:solidFill>
              <a:sysClr val="windowText" lastClr="000000">
                <a:lumMod val="65000"/>
                <a:lumOff val="35000"/>
              </a:sysClr>
            </a:solidFill>
          </a:ln>
        </p:spPr>
        <p:txBody>
          <a:bodyPr wrap="square" rtlCol="0" anchor="ctr">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0000"/>
                </a:solidFill>
                <a:effectLst/>
                <a:uLnTx/>
                <a:uFillTx/>
                <a:latin typeface="ＭＳ Ｐゴシック"/>
                <a:ea typeface="ＭＳ Ｐゴシック"/>
              </a:rPr>
              <a:t>　</a:t>
            </a:r>
            <a:r>
              <a:rPr kumimoji="0" lang="ja-JP" altLang="en-US" sz="1400" b="0" i="0" u="none" strike="noStrike" kern="0" cap="none" spc="0" normalizeH="0" baseline="0" noProof="0" dirty="0">
                <a:ln>
                  <a:noFill/>
                </a:ln>
                <a:effectLst/>
                <a:uLnTx/>
                <a:uFillTx/>
                <a:latin typeface="ＭＳ Ｐゴシック"/>
                <a:ea typeface="ＭＳ Ｐゴシック"/>
              </a:rPr>
              <a:t>「技術系職員が少ないなどの理由により、インフラの維持管理が難しい</a:t>
            </a:r>
            <a:r>
              <a:rPr kumimoji="0" lang="ja-JP" altLang="en-US" sz="1400" kern="0" dirty="0">
                <a:latin typeface="ＭＳ Ｐゴシック"/>
                <a:ea typeface="ＭＳ Ｐゴシック"/>
              </a:rPr>
              <a:t>市町村に代わり、橋梁や附属物等の点検業務を「地域一括発注方式」により実施する。業務にかかる発注事務や監督代行のほか「長寿命化計画」の更新・策定などの技術的支援を行うことで、市町村の技術者不足・技術力不足を支援する」</a:t>
            </a:r>
            <a:endParaRPr kumimoji="0" lang="en-US" altLang="ja-JP" sz="1400" b="0" i="0" u="none" strike="noStrike" kern="0" cap="none" spc="0" normalizeH="0" baseline="0" noProof="0" dirty="0">
              <a:ln>
                <a:noFill/>
              </a:ln>
              <a:effectLst/>
              <a:uLnTx/>
              <a:uFillTx/>
              <a:latin typeface="ＭＳ Ｐゴシック"/>
              <a:ea typeface="ＭＳ Ｐゴシック"/>
            </a:endParaRPr>
          </a:p>
        </p:txBody>
      </p:sp>
      <p:grpSp>
        <p:nvGrpSpPr>
          <p:cNvPr id="2" name="グループ化 1">
            <a:extLst>
              <a:ext uri="{FF2B5EF4-FFF2-40B4-BE49-F238E27FC236}">
                <a16:creationId xmlns:a16="http://schemas.microsoft.com/office/drawing/2014/main" id="{35A148C5-19DB-7CD1-B502-C84997E43CD2}"/>
              </a:ext>
            </a:extLst>
          </p:cNvPr>
          <p:cNvGrpSpPr/>
          <p:nvPr/>
        </p:nvGrpSpPr>
        <p:grpSpPr>
          <a:xfrm>
            <a:off x="5148064" y="2063086"/>
            <a:ext cx="3533737" cy="2146151"/>
            <a:chOff x="4943322" y="3120548"/>
            <a:chExt cx="4690198" cy="3639536"/>
          </a:xfrm>
        </p:grpSpPr>
        <p:sp>
          <p:nvSpPr>
            <p:cNvPr id="3" name="角丸四角形 14">
              <a:extLst>
                <a:ext uri="{FF2B5EF4-FFF2-40B4-BE49-F238E27FC236}">
                  <a16:creationId xmlns:a16="http://schemas.microsoft.com/office/drawing/2014/main" id="{50C76DCD-A2B2-4303-D7A6-38C7B4921DB3}"/>
                </a:ext>
              </a:extLst>
            </p:cNvPr>
            <p:cNvSpPr/>
            <p:nvPr/>
          </p:nvSpPr>
          <p:spPr>
            <a:xfrm>
              <a:off x="5001864" y="3490177"/>
              <a:ext cx="4631656" cy="3269907"/>
            </a:xfrm>
            <a:prstGeom prst="roundRect">
              <a:avLst>
                <a:gd name="adj" fmla="val 5424"/>
              </a:avLst>
            </a:prstGeom>
            <a:noFill/>
            <a:ln w="285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3" tIns="45712" rIns="91423" bIns="45712" rtlCol="0" anchor="ctr"/>
            <a:lstStyle/>
            <a:p>
              <a:pPr algn="ctr"/>
              <a:endParaRPr lang="ja-JP" altLang="en-US" sz="1200" dirty="0">
                <a:latin typeface="HGPｺﾞｼｯｸM" pitchFamily="50" charset="-128"/>
                <a:ea typeface="HGPｺﾞｼｯｸM" pitchFamily="50" charset="-128"/>
              </a:endParaRPr>
            </a:p>
          </p:txBody>
        </p:sp>
        <p:sp>
          <p:nvSpPr>
            <p:cNvPr id="4" name="正方形/長方形 3">
              <a:extLst>
                <a:ext uri="{FF2B5EF4-FFF2-40B4-BE49-F238E27FC236}">
                  <a16:creationId xmlns:a16="http://schemas.microsoft.com/office/drawing/2014/main" id="{3B72AAAB-891F-F025-61D9-054324AF953D}"/>
                </a:ext>
              </a:extLst>
            </p:cNvPr>
            <p:cNvSpPr/>
            <p:nvPr/>
          </p:nvSpPr>
          <p:spPr>
            <a:xfrm>
              <a:off x="4943322" y="3120548"/>
              <a:ext cx="2099947" cy="295542"/>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26935" tIns="26935" rIns="26935" bIns="26935" rtlCol="0" anchor="ctr">
              <a:spAutoFit/>
            </a:bodyPr>
            <a:lstStyle/>
            <a:p>
              <a:pPr algn="ctr"/>
              <a:r>
                <a:rPr lang="en-US" altLang="ja-JP" sz="1200" b="1" dirty="0">
                  <a:solidFill>
                    <a:schemeClr val="tx1"/>
                  </a:solidFill>
                  <a:latin typeface="HGPｺﾞｼｯｸM" pitchFamily="50" charset="-128"/>
                  <a:ea typeface="HGPｺﾞｼｯｸM" pitchFamily="50" charset="-128"/>
                </a:rPr>
                <a:t>【</a:t>
              </a:r>
              <a:r>
                <a:rPr lang="ja-JP" altLang="en-US" sz="1200" b="1" dirty="0">
                  <a:solidFill>
                    <a:schemeClr val="tx1"/>
                  </a:solidFill>
                  <a:latin typeface="HGPｺﾞｼｯｸM" pitchFamily="50" charset="-128"/>
                  <a:ea typeface="HGPｺﾞｼｯｸM" pitchFamily="50" charset="-128"/>
                </a:rPr>
                <a:t>地域一括発注の支援の流れ</a:t>
              </a:r>
              <a:r>
                <a:rPr lang="en-US" altLang="ja-JP" sz="1200" b="1" dirty="0">
                  <a:solidFill>
                    <a:schemeClr val="tx1"/>
                  </a:solidFill>
                  <a:latin typeface="HGPｺﾞｼｯｸM" pitchFamily="50" charset="-128"/>
                  <a:ea typeface="HGPｺﾞｼｯｸM" pitchFamily="50" charset="-128"/>
                </a:rPr>
                <a:t>】</a:t>
              </a:r>
              <a:endParaRPr lang="ja-JP" altLang="en-US" sz="1600" b="1" dirty="0">
                <a:solidFill>
                  <a:schemeClr val="tx1"/>
                </a:solidFill>
                <a:latin typeface="HGPｺﾞｼｯｸM" pitchFamily="50" charset="-128"/>
                <a:ea typeface="HGPｺﾞｼｯｸM" pitchFamily="50" charset="-128"/>
              </a:endParaRPr>
            </a:p>
          </p:txBody>
        </p:sp>
        <p:pic>
          <p:nvPicPr>
            <p:cNvPr id="5" name="図 4">
              <a:extLst>
                <a:ext uri="{FF2B5EF4-FFF2-40B4-BE49-F238E27FC236}">
                  <a16:creationId xmlns:a16="http://schemas.microsoft.com/office/drawing/2014/main" id="{0A536B46-9474-A9B5-AF9A-97C2B884E58E}"/>
                </a:ext>
              </a:extLst>
            </p:cNvPr>
            <p:cNvPicPr>
              <a:picLocks noChangeAspect="1"/>
            </p:cNvPicPr>
            <p:nvPr/>
          </p:nvPicPr>
          <p:blipFill rotWithShape="1">
            <a:blip r:embed="rId3"/>
            <a:srcRect l="8793" t="5091"/>
            <a:stretch/>
          </p:blipFill>
          <p:spPr>
            <a:xfrm>
              <a:off x="5382144" y="3673340"/>
              <a:ext cx="3871095" cy="3020987"/>
            </a:xfrm>
            <a:prstGeom prst="rect">
              <a:avLst/>
            </a:prstGeom>
          </p:spPr>
        </p:pic>
      </p:grpSp>
      <p:sp>
        <p:nvSpPr>
          <p:cNvPr id="7" name="テキスト ボックス 6">
            <a:extLst>
              <a:ext uri="{FF2B5EF4-FFF2-40B4-BE49-F238E27FC236}">
                <a16:creationId xmlns:a16="http://schemas.microsoft.com/office/drawing/2014/main" id="{3784F4AE-564F-9136-1881-D1BABD392595}"/>
              </a:ext>
            </a:extLst>
          </p:cNvPr>
          <p:cNvSpPr txBox="1"/>
          <p:nvPr/>
        </p:nvSpPr>
        <p:spPr>
          <a:xfrm>
            <a:off x="179992" y="6093296"/>
            <a:ext cx="4320000" cy="553998"/>
          </a:xfrm>
          <a:prstGeom prst="rect">
            <a:avLst/>
          </a:prstGeom>
          <a:noFill/>
        </p:spPr>
        <p:txBody>
          <a:bodyPr wrap="square">
            <a:spAutoFit/>
          </a:bodyPr>
          <a:lstStyle>
            <a:defPPr>
              <a:defRPr lang="ja-JP"/>
            </a:defPPr>
            <a:lvl1pPr marL="0" marR="0" lvl="0" indent="0" algn="just" defTabSz="914400" eaLnBrk="1" latinLnBrk="0" hangingPunct="1">
              <a:lnSpc>
                <a:spcPct val="100000"/>
              </a:lnSpc>
              <a:buClrTx/>
              <a:buSzTx/>
              <a:buFontTx/>
              <a:buNone/>
              <a:tabLst/>
              <a:defRPr sz="1400" b="0" i="0" u="none" strike="noStrike" cap="none" spc="0" normalizeH="0" baseline="0">
                <a:ln>
                  <a:noFill/>
                </a:ln>
                <a:solidFill>
                  <a:prstClr val="black"/>
                </a:solidFill>
                <a:effectLst/>
                <a:uLnTx/>
                <a:uFillTx/>
                <a:latin typeface="ＭＳ Ｐゴシック"/>
                <a:ea typeface="ＭＳ Ｐゴシック"/>
              </a:defRPr>
            </a:lvl1pPr>
          </a:lstStyle>
          <a:p>
            <a:r>
              <a:rPr lang="ja-JP" altLang="en-US" sz="1000" dirty="0"/>
              <a:t>②発注方式等</a:t>
            </a:r>
            <a:endParaRPr lang="en-US" altLang="ja-JP" sz="1000" dirty="0"/>
          </a:p>
          <a:p>
            <a:pPr marL="171450" indent="-171450">
              <a:buFont typeface="Wingdings" panose="05000000000000000000" pitchFamily="2" charset="2"/>
              <a:buChar char="p"/>
            </a:pPr>
            <a:r>
              <a:rPr lang="ja-JP" altLang="en-US" sz="1000" dirty="0"/>
              <a:t>契約期間の複数年化 ：　無</a:t>
            </a:r>
            <a:endParaRPr lang="en-US" altLang="ja-JP" sz="1000" dirty="0"/>
          </a:p>
          <a:p>
            <a:pPr marL="171450" indent="-171450">
              <a:buFont typeface="Wingdings" panose="05000000000000000000" pitchFamily="2" charset="2"/>
              <a:buChar char="p"/>
            </a:pPr>
            <a:r>
              <a:rPr lang="ja-JP" altLang="en-US" sz="1000" dirty="0"/>
              <a:t>性能規定の導入　　　 ：　無</a:t>
            </a:r>
            <a:endParaRPr lang="en-US" altLang="ja-JP" sz="1000" dirty="0"/>
          </a:p>
        </p:txBody>
      </p:sp>
      <p:sp>
        <p:nvSpPr>
          <p:cNvPr id="10" name="正方形/長方形 9">
            <a:extLst>
              <a:ext uri="{FF2B5EF4-FFF2-40B4-BE49-F238E27FC236}">
                <a16:creationId xmlns:a16="http://schemas.microsoft.com/office/drawing/2014/main" id="{5F5C2907-6F84-62A6-F4D0-D849AE93D697}"/>
              </a:ext>
            </a:extLst>
          </p:cNvPr>
          <p:cNvSpPr/>
          <p:nvPr/>
        </p:nvSpPr>
        <p:spPr>
          <a:xfrm>
            <a:off x="246941" y="5503191"/>
            <a:ext cx="4176000" cy="553998"/>
          </a:xfrm>
          <a:prstGeom prst="rect">
            <a:avLst/>
          </a:prstGeom>
          <a:noFill/>
          <a:ln w="3175" cap="flat" cmpd="sng" algn="ctr">
            <a:noFill/>
            <a:prstDash val="solid"/>
          </a:ln>
          <a:effectLst/>
        </p:spPr>
        <p:txBody>
          <a:bodyPr lIns="36000" tIns="0" rIns="36000" bIns="0"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u="sng" kern="0" dirty="0">
                <a:solidFill>
                  <a:prstClr val="black"/>
                </a:solidFill>
                <a:latin typeface="+mn-ea"/>
                <a:ea typeface="+mn-ea"/>
              </a:rPr>
              <a:t>備考（自由記述）</a:t>
            </a:r>
            <a:endParaRPr kumimoji="0" lang="en-US" altLang="ja-JP" sz="1000" b="0" i="0" u="sng" strike="noStrike" kern="0" cap="none" spc="0" normalizeH="0" baseline="0" noProof="0" dirty="0">
              <a:ln>
                <a:noFill/>
              </a:ln>
              <a:solidFill>
                <a:prstClr val="black"/>
              </a:solidFill>
              <a:effectLst/>
              <a:uLnTx/>
              <a:uFillTx/>
              <a:latin typeface="+mn-ea"/>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latin typeface="+mn-ea"/>
                <a:ea typeface="+mn-ea"/>
                <a:cs typeface="+mn-cs"/>
              </a:rPr>
              <a:t>※1</a:t>
            </a:r>
            <a:r>
              <a:rPr kumimoji="0" lang="ja-JP" altLang="en-US" sz="1000" b="0" i="0" u="none" strike="noStrike" kern="0" cap="none" spc="0" normalizeH="0" baseline="0" noProof="0" dirty="0">
                <a:ln>
                  <a:noFill/>
                </a:ln>
                <a:solidFill>
                  <a:prstClr val="black"/>
                </a:solidFill>
                <a:effectLst/>
                <a:uLnTx/>
                <a:uFillTx/>
                <a:latin typeface="+mn-ea"/>
                <a:ea typeface="+mn-ea"/>
                <a:cs typeface="+mn-cs"/>
              </a:rPr>
              <a:t>　建設技術センター直営で実施</a:t>
            </a:r>
            <a:endParaRPr kumimoji="0" lang="en-US" altLang="ja-JP" sz="1000" b="0" i="0" u="none" strike="noStrike" kern="0" cap="none" spc="0" normalizeH="0" baseline="0" noProof="0" dirty="0">
              <a:ln>
                <a:noFill/>
              </a:ln>
              <a:solidFill>
                <a:prstClr val="black"/>
              </a:solidFill>
              <a:effectLst/>
              <a:uLnTx/>
              <a:uFillTx/>
              <a:latin typeface="+mn-ea"/>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latin typeface="+mn-ea"/>
                <a:ea typeface="+mn-ea"/>
                <a:cs typeface="+mn-cs"/>
              </a:rPr>
              <a:t>※2</a:t>
            </a:r>
            <a:r>
              <a:rPr kumimoji="0" lang="ja-JP" altLang="en-US" sz="1000" b="0" i="0" u="none" strike="noStrike" kern="0" cap="none" spc="0" normalizeH="0" baseline="0" noProof="0" dirty="0">
                <a:ln>
                  <a:noFill/>
                </a:ln>
                <a:solidFill>
                  <a:prstClr val="black"/>
                </a:solidFill>
                <a:effectLst/>
                <a:uLnTx/>
                <a:uFillTx/>
                <a:latin typeface="+mn-ea"/>
                <a:ea typeface="+mn-ea"/>
                <a:cs typeface="+mn-cs"/>
              </a:rPr>
              <a:t>　市町村から依頼あれば実施を検討</a:t>
            </a:r>
          </a:p>
        </p:txBody>
      </p:sp>
    </p:spTree>
    <p:extLst>
      <p:ext uri="{BB962C8B-B14F-4D97-AF65-F5344CB8AC3E}">
        <p14:creationId xmlns:p14="http://schemas.microsoft.com/office/powerpoint/2010/main" val="1135179584"/>
      </p:ext>
    </p:extLst>
  </p:cSld>
  <p:clrMapOvr>
    <a:masterClrMapping/>
  </p:clrMapOvr>
</p:sld>
</file>

<file path=ppt/theme/theme1.xml><?xml version="1.0" encoding="utf-8"?>
<a:theme xmlns:a="http://schemas.openxmlformats.org/drawingml/2006/main" name="1_標準デザイン">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標準デザイン">
      <a:majorFont>
        <a:latin typeface="HGP創英角ｺﾞｼｯｸUB"/>
        <a:ea typeface="HGP創英角ｺﾞｼｯｸUB"/>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Blank.pptx" id="{75BB661A-7159-40AB-A8B9-95C523401A87}" vid="{AD23DF29-DE52-45D5-B687-48F301D686A8}"/>
    </a:ext>
  </a:extLst>
</a:theme>
</file>

<file path=ppt/theme/theme2.xml><?xml version="1.0" encoding="utf-8"?>
<a:theme xmlns:a="http://schemas.openxmlformats.org/drawingml/2006/main" name="2_標準デザイン">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標準デザイン">
      <a:majorFont>
        <a:latin typeface="HGP創英角ｺﾞｼｯｸUB"/>
        <a:ea typeface="HGP創英角ｺﾞｼｯｸUB"/>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Blank.pptx" id="{75BB661A-7159-40AB-A8B9-95C523401A87}" vid="{AD23DF29-DE52-45D5-B687-48F301D686A8}"/>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36114</TotalTime>
  <Words>419</Words>
  <Application>Microsoft Office PowerPoint</Application>
  <PresentationFormat>画面に合わせる (4:3)</PresentationFormat>
  <Paragraphs>104</Paragraphs>
  <Slides>1</Slides>
  <Notes>1</Notes>
  <HiddenSlides>0</HiddenSlides>
  <MMClips>0</MMClips>
  <ScaleCrop>false</ScaleCrop>
  <HeadingPairs>
    <vt:vector size="6" baseType="variant">
      <vt:variant>
        <vt:lpstr>使用されているフォント</vt:lpstr>
      </vt:variant>
      <vt:variant>
        <vt:i4>7</vt:i4>
      </vt:variant>
      <vt:variant>
        <vt:lpstr>テーマ</vt:lpstr>
      </vt:variant>
      <vt:variant>
        <vt:i4>2</vt:i4>
      </vt:variant>
      <vt:variant>
        <vt:lpstr>スライド タイトル</vt:lpstr>
      </vt:variant>
      <vt:variant>
        <vt:i4>1</vt:i4>
      </vt:variant>
    </vt:vector>
  </HeadingPairs>
  <TitlesOfParts>
    <vt:vector size="10" baseType="lpstr">
      <vt:lpstr>HGPｺﾞｼｯｸM</vt:lpstr>
      <vt:lpstr>HGP創英角ｺﾞｼｯｸUB</vt:lpstr>
      <vt:lpstr>ＭＳ Ｐゴシック</vt:lpstr>
      <vt:lpstr>Arial</vt:lpstr>
      <vt:lpstr>Calibri</vt:lpstr>
      <vt:lpstr>Times New Roman</vt:lpstr>
      <vt:lpstr>Wingdings</vt:lpstr>
      <vt:lpstr>1_標準デザイン</vt:lpstr>
      <vt:lpstr>2_標準デザイン</vt:lpstr>
      <vt:lpstr>PowerPoint プレゼンテーション</vt:lpstr>
    </vt:vector>
  </TitlesOfParts>
  <Company>国土交通省</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行政情報システム室</dc:creator>
  <cp:lastModifiedBy>shien</cp:lastModifiedBy>
  <cp:revision>1116</cp:revision>
  <cp:lastPrinted>2026-01-06T22:48:17Z</cp:lastPrinted>
  <dcterms:created xsi:type="dcterms:W3CDTF">2007-11-06T12:19:33Z</dcterms:created>
  <dcterms:modified xsi:type="dcterms:W3CDTF">2026-03-26T02:41:06Z</dcterms:modified>
</cp:coreProperties>
</file>